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Montserrat Light"/>
      <p:regular r:id="rId31"/>
      <p:bold r:id="rId32"/>
      <p:italic r:id="rId33"/>
      <p:boldItalic r:id="rId34"/>
    </p:embeddedFont>
    <p:embeddedFont>
      <p:font typeface="Montserrat ExtraLight"/>
      <p:regular r:id="rId35"/>
      <p:bold r:id="rId36"/>
      <p:italic r:id="rId37"/>
      <p:boldItalic r:id="rId38"/>
    </p:embeddedFont>
    <p:embeddedFont>
      <p:font typeface="Montserrat ExtraBold"/>
      <p:bold r:id="rId39"/>
      <p:boldItalic r:id="rId40"/>
    </p:embeddedFont>
    <p:embeddedFont>
      <p:font typeface="Rubik"/>
      <p:regular r:id="rId41"/>
      <p:bold r:id="rId42"/>
      <p:italic r:id="rId43"/>
      <p:boldItalic r:id="rId44"/>
    </p:embeddedFont>
    <p:embeddedFont>
      <p:font typeface="Open Sans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ExtraBold-boldItalic.fntdata"/><Relationship Id="rId20" Type="http://schemas.openxmlformats.org/officeDocument/2006/relationships/slide" Target="slides/slide15.xml"/><Relationship Id="rId42" Type="http://schemas.openxmlformats.org/officeDocument/2006/relationships/font" Target="fonts/Rubik-bold.fntdata"/><Relationship Id="rId41" Type="http://schemas.openxmlformats.org/officeDocument/2006/relationships/font" Target="fonts/Rubik-regular.fntdata"/><Relationship Id="rId22" Type="http://schemas.openxmlformats.org/officeDocument/2006/relationships/slide" Target="slides/slide17.xml"/><Relationship Id="rId44" Type="http://schemas.openxmlformats.org/officeDocument/2006/relationships/font" Target="fonts/Rubik-boldItalic.fntdata"/><Relationship Id="rId21" Type="http://schemas.openxmlformats.org/officeDocument/2006/relationships/slide" Target="slides/slide16.xml"/><Relationship Id="rId43" Type="http://schemas.openxmlformats.org/officeDocument/2006/relationships/font" Target="fonts/Rubik-italic.fntdata"/><Relationship Id="rId24" Type="http://schemas.openxmlformats.org/officeDocument/2006/relationships/slide" Target="slides/slide19.xml"/><Relationship Id="rId46" Type="http://schemas.openxmlformats.org/officeDocument/2006/relationships/font" Target="fonts/OpenSans-bold.fntdata"/><Relationship Id="rId23" Type="http://schemas.openxmlformats.org/officeDocument/2006/relationships/slide" Target="slides/slide18.xml"/><Relationship Id="rId45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OpenSans-boldItalic.fntdata"/><Relationship Id="rId25" Type="http://schemas.openxmlformats.org/officeDocument/2006/relationships/slide" Target="slides/slide20.xml"/><Relationship Id="rId47" Type="http://schemas.openxmlformats.org/officeDocument/2006/relationships/font" Target="fonts/OpenSans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Light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Ligh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Light-bold.fntdata"/><Relationship Id="rId13" Type="http://schemas.openxmlformats.org/officeDocument/2006/relationships/slide" Target="slides/slide8.xml"/><Relationship Id="rId35" Type="http://schemas.openxmlformats.org/officeDocument/2006/relationships/font" Target="fonts/MontserratExtraLight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Light-bold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ExtraLight-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ExtraLight-bold.fntdata"/><Relationship Id="rId17" Type="http://schemas.openxmlformats.org/officeDocument/2006/relationships/slide" Target="slides/slide12.xml"/><Relationship Id="rId39" Type="http://schemas.openxmlformats.org/officeDocument/2006/relationships/font" Target="fonts/MontserratExtraBold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ExtraLight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d30a496735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g2d30a496735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d30a496735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d30a496735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d30a496735_0_8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d30a496735_0_8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d30a496735_0_7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d30a496735_0_7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d30a496735_0_8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d30a496735_0_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d30a496735_0_8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d30a496735_0_8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d30a496735_0_8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d30a496735_0_8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d30a496735_0_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d30a496735_0_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d30a496735_0_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d30a496735_0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d30a496735_0_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d30a496735_0_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d30a496735_0_8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d30a496735_0_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d30a496735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g2d30a4967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d30a496735_0_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d30a496735_0_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d30a496735_0_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d30a496735_0_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d30a496735_0_252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2d30a496735_0_252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d30a496735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2d30a496735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d30a496735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2d30a496735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d30a496735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d30a496735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d30a496735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d30a496735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d30a496735_0_6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d30a496735_0_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d30a496735_0_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d30a496735_0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1" type="ftr"/>
          </p:nvPr>
        </p:nvSpPr>
        <p:spPr>
          <a:xfrm>
            <a:off x="3108960" y="4783455"/>
            <a:ext cx="29262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19.png"/><Relationship Id="rId10" Type="http://schemas.openxmlformats.org/officeDocument/2006/relationships/image" Target="../media/image12.png"/><Relationship Id="rId13" Type="http://schemas.openxmlformats.org/officeDocument/2006/relationships/image" Target="../media/image11.png"/><Relationship Id="rId1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5" Type="http://schemas.openxmlformats.org/officeDocument/2006/relationships/image" Target="../media/image15.png"/><Relationship Id="rId14" Type="http://schemas.openxmlformats.org/officeDocument/2006/relationships/image" Target="../media/image16.png"/><Relationship Id="rId16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8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ffelipelimao/rate-limit-gin-middleware" TargetMode="External"/><Relationship Id="rId4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image" Target="../media/image27.png"/><Relationship Id="rId5" Type="http://schemas.openxmlformats.org/officeDocument/2006/relationships/image" Target="../media/image26.png"/><Relationship Id="rId6" Type="http://schemas.openxmlformats.org/officeDocument/2006/relationships/image" Target="../media/image25.png"/><Relationship Id="rId7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Relationship Id="rId4" Type="http://schemas.openxmlformats.org/officeDocument/2006/relationships/image" Target="../media/image21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2.png"/><Relationship Id="rId5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0263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6" y="0"/>
            <a:ext cx="913626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food_logo_branco.png" id="59" name="Google Shape;5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53113" y="1966040"/>
            <a:ext cx="2237775" cy="121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 txBox="1"/>
          <p:nvPr>
            <p:ph type="ctrTitle"/>
          </p:nvPr>
        </p:nvSpPr>
        <p:spPr>
          <a:xfrm>
            <a:off x="2234600" y="691650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Programação Concorrente</a:t>
            </a:r>
            <a:endParaRPr sz="4300"/>
          </a:p>
        </p:txBody>
      </p:sp>
      <p:sp>
        <p:nvSpPr>
          <p:cNvPr id="231" name="Google Shape;231;p23"/>
          <p:cNvSpPr txBox="1"/>
          <p:nvPr>
            <p:ph idx="1" type="subTitle"/>
          </p:nvPr>
        </p:nvSpPr>
        <p:spPr>
          <a:xfrm>
            <a:off x="-16075" y="1913125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 Onde um </a:t>
            </a:r>
            <a:r>
              <a:rPr b="1" lang="pt-BR" sz="1530"/>
              <a:t>programa (conjunto de processos) pode ser decomposto em partes que podem ser executadas de forma não sequencial.</a:t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Não necessariamente requer múltiplos processadores</a:t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Com apenas um processador, tem-se uma abstração de paralelismo (pseudo paralelismo).</a:t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32" name="Google Shape;2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 txBox="1"/>
          <p:nvPr>
            <p:ph type="ctrTitle"/>
          </p:nvPr>
        </p:nvSpPr>
        <p:spPr>
          <a:xfrm>
            <a:off x="2234600" y="691650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Programação Paralela</a:t>
            </a:r>
            <a:endParaRPr sz="4300"/>
          </a:p>
        </p:txBody>
      </p:sp>
      <p:sp>
        <p:nvSpPr>
          <p:cNvPr id="238" name="Google Shape;238;p24"/>
          <p:cNvSpPr txBox="1"/>
          <p:nvPr>
            <p:ph idx="1" type="subTitle"/>
          </p:nvPr>
        </p:nvSpPr>
        <p:spPr>
          <a:xfrm>
            <a:off x="0" y="1804588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 Onde um programa (conjunto de processos) pode ser decomposto em partes que podem ser executadas de forma não sequencial</a:t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Paralelismo diz-se quando as tarefas de um programa são executadas em simultâneo em mais do que um processador.</a:t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39" name="Google Shape;2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/>
          <p:nvPr>
            <p:ph type="ctrTitle"/>
          </p:nvPr>
        </p:nvSpPr>
        <p:spPr>
          <a:xfrm>
            <a:off x="2213100" y="1024875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Programas x Processos x Threads</a:t>
            </a:r>
            <a:endParaRPr sz="4300"/>
          </a:p>
        </p:txBody>
      </p:sp>
      <p:sp>
        <p:nvSpPr>
          <p:cNvPr id="245" name="Google Shape;245;p25"/>
          <p:cNvSpPr txBox="1"/>
          <p:nvPr>
            <p:ph idx="1" type="subTitle"/>
          </p:nvPr>
        </p:nvSpPr>
        <p:spPr>
          <a:xfrm>
            <a:off x="0" y="1804588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Um programa se denomina por um conjunto de processos</a:t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Já</a:t>
            </a:r>
            <a:r>
              <a:rPr b="1" lang="pt-BR" sz="1530"/>
              <a:t> um </a:t>
            </a:r>
            <a:r>
              <a:rPr b="1" lang="pt-BR" sz="1530"/>
              <a:t>processo pode-se iniciar múltiplos threads, criando-se assim unidades de processamento concorrentes dentro do processo.</a:t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Threads compartilham recursos e espaço de endereçamento de memória do processo a que pertencem.</a:t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46" name="Google Shape;2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6"/>
          <p:cNvSpPr txBox="1"/>
          <p:nvPr>
            <p:ph type="ctrTitle"/>
          </p:nvPr>
        </p:nvSpPr>
        <p:spPr>
          <a:xfrm>
            <a:off x="2234600" y="691650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Threds de um Processo</a:t>
            </a:r>
            <a:endParaRPr sz="4300"/>
          </a:p>
        </p:txBody>
      </p:sp>
      <p:sp>
        <p:nvSpPr>
          <p:cNvPr id="252" name="Google Shape;252;p26"/>
          <p:cNvSpPr txBox="1"/>
          <p:nvPr>
            <p:ph idx="1" type="subTitle"/>
          </p:nvPr>
        </p:nvSpPr>
        <p:spPr>
          <a:xfrm>
            <a:off x="0" y="1804588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53" name="Google Shape;2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7850" y="1804600"/>
            <a:ext cx="5614600" cy="230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7"/>
          <p:cNvSpPr txBox="1"/>
          <p:nvPr>
            <p:ph type="ctrTitle"/>
          </p:nvPr>
        </p:nvSpPr>
        <p:spPr>
          <a:xfrm>
            <a:off x="2213100" y="267050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Goroutines</a:t>
            </a:r>
            <a:endParaRPr sz="4300"/>
          </a:p>
        </p:txBody>
      </p:sp>
      <p:sp>
        <p:nvSpPr>
          <p:cNvPr id="260" name="Google Shape;260;p27"/>
          <p:cNvSpPr txBox="1"/>
          <p:nvPr>
            <p:ph idx="1" type="subTitle"/>
          </p:nvPr>
        </p:nvSpPr>
        <p:spPr>
          <a:xfrm>
            <a:off x="0" y="1804588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Ué, se thread compartilha recursos do processo, por que devo criar canais para </a:t>
            </a:r>
            <a:r>
              <a:rPr b="1" lang="pt-BR" sz="1530"/>
              <a:t>goroutines?</a:t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Goroutines são não iguais threads, são mais leves e filosofias diferentes</a:t>
            </a:r>
            <a:endParaRPr b="1" sz="1530"/>
          </a:p>
          <a:p>
            <a:pPr indent="-325755" lvl="1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elas não compartilham diretamente os recursos de memória</a:t>
            </a:r>
            <a:endParaRPr b="1" sz="1530"/>
          </a:p>
          <a:p>
            <a:pPr indent="-32575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A filosofia do Go é "não se comunique por compartilhamento de memória, compartilhe memória se comunicando"</a:t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61" name="Google Shape;2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8"/>
          <p:cNvSpPr txBox="1"/>
          <p:nvPr>
            <p:ph type="ctrTitle"/>
          </p:nvPr>
        </p:nvSpPr>
        <p:spPr>
          <a:xfrm>
            <a:off x="2213100" y="267050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Goroutines</a:t>
            </a:r>
            <a:endParaRPr sz="4300"/>
          </a:p>
        </p:txBody>
      </p:sp>
      <p:sp>
        <p:nvSpPr>
          <p:cNvPr id="267" name="Google Shape;267;p28"/>
          <p:cNvSpPr txBox="1"/>
          <p:nvPr>
            <p:ph idx="1" type="subTitle"/>
          </p:nvPr>
        </p:nvSpPr>
        <p:spPr>
          <a:xfrm>
            <a:off x="0" y="1804588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 Isso significa que, em vez de várias goroutines acessarem diretamente a mesma memória, elas devem se comunicar através de canais, passando os dados de uma para a outra. Isso torna o código mais seguro, previsível e mais fácil de manter, já que elimina uma grande classe de erros relacionados a concorrência.</a:t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68" name="Google Shape;2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/>
          <p:nvPr>
            <p:ph type="ctrTitle"/>
          </p:nvPr>
        </p:nvSpPr>
        <p:spPr>
          <a:xfrm>
            <a:off x="2213100" y="267050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Race </a:t>
            </a:r>
            <a:r>
              <a:rPr lang="pt-BR" sz="4300"/>
              <a:t>Condition</a:t>
            </a:r>
            <a:endParaRPr sz="4300"/>
          </a:p>
        </p:txBody>
      </p:sp>
      <p:sp>
        <p:nvSpPr>
          <p:cNvPr id="274" name="Google Shape;274;p29"/>
          <p:cNvSpPr txBox="1"/>
          <p:nvPr>
            <p:ph idx="1" type="subTitle"/>
          </p:nvPr>
        </p:nvSpPr>
        <p:spPr>
          <a:xfrm>
            <a:off x="0" y="1804588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Como os threads de um mesmo processo compartilham o mesmo conjunto de recursos, tais como a memória principal e os arquivos, eles podem acessar concorrentemente uma mesma posição da memória de forma que a ordem de acessos possa gerar resultados finais diferentes</a:t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75" name="Google Shape;2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0"/>
          <p:cNvSpPr txBox="1"/>
          <p:nvPr>
            <p:ph type="ctrTitle"/>
          </p:nvPr>
        </p:nvSpPr>
        <p:spPr>
          <a:xfrm>
            <a:off x="2213100" y="267050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Lock ou Mutex </a:t>
            </a:r>
            <a:endParaRPr sz="4300"/>
          </a:p>
        </p:txBody>
      </p:sp>
      <p:sp>
        <p:nvSpPr>
          <p:cNvPr id="281" name="Google Shape;281;p30"/>
          <p:cNvSpPr txBox="1"/>
          <p:nvPr>
            <p:ph idx="1" type="subTitle"/>
          </p:nvPr>
        </p:nvSpPr>
        <p:spPr>
          <a:xfrm>
            <a:off x="0" y="1804588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Trava de exclusão mútua (Mutual Exclusion) </a:t>
            </a:r>
            <a:endParaRPr b="1" sz="153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-3257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Literalmente igual uma placa de banheiro falando "ocupado" ou "</a:t>
            </a:r>
            <a:r>
              <a:rPr b="1" lang="pt-BR" sz="1530"/>
              <a:t>disponível</a:t>
            </a:r>
            <a:r>
              <a:rPr b="1" lang="pt-BR" sz="1530"/>
              <a:t>"</a:t>
            </a:r>
            <a:endParaRPr b="1" sz="153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-3257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Antes de uma sequência entrar na região crítica, ela verifica o estado da trava. Se a trava estiver em 1, ela aguarda até que a trava fique em 0</a:t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82" name="Google Shape;2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type="ctrTitle"/>
          </p:nvPr>
        </p:nvSpPr>
        <p:spPr>
          <a:xfrm>
            <a:off x="2213100" y="267050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Rate Limiter</a:t>
            </a:r>
            <a:endParaRPr sz="4300"/>
          </a:p>
        </p:txBody>
      </p:sp>
      <p:sp>
        <p:nvSpPr>
          <p:cNvPr id="288" name="Google Shape;288;p31"/>
          <p:cNvSpPr txBox="1"/>
          <p:nvPr>
            <p:ph idx="1" type="subTitle"/>
          </p:nvPr>
        </p:nvSpPr>
        <p:spPr>
          <a:xfrm>
            <a:off x="0" y="1804588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Uma abordagem de </a:t>
            </a:r>
            <a:r>
              <a:rPr b="1" lang="pt-BR" sz="1530"/>
              <a:t>resiliência</a:t>
            </a:r>
            <a:r>
              <a:rPr b="1" lang="pt-BR" sz="1530"/>
              <a:t> de sistemas que visa limitar acessos de um determinado </a:t>
            </a:r>
            <a:r>
              <a:rPr b="1" lang="pt-BR" sz="1530"/>
              <a:t>usuário</a:t>
            </a:r>
            <a:r>
              <a:rPr b="1" lang="pt-BR" sz="1530"/>
              <a:t> em seus recursos baseado em um </a:t>
            </a:r>
            <a:r>
              <a:rPr b="1" lang="pt-BR" sz="1530"/>
              <a:t>número</a:t>
            </a:r>
            <a:r>
              <a:rPr b="1" lang="pt-BR" sz="1530"/>
              <a:t> de taxa</a:t>
            </a:r>
            <a:endParaRPr b="1" sz="153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-3257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Proteja seus sistemas de erros de terceiros (ex: um for infinito na sua API) de ataques DDoS e bots.</a:t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89" name="Google Shape;2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2"/>
          <p:cNvSpPr txBox="1"/>
          <p:nvPr>
            <p:ph type="ctrTitle"/>
          </p:nvPr>
        </p:nvSpPr>
        <p:spPr>
          <a:xfrm>
            <a:off x="2213100" y="826000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Tipos de Rate Limiter</a:t>
            </a:r>
            <a:endParaRPr sz="4300"/>
          </a:p>
        </p:txBody>
      </p:sp>
      <p:sp>
        <p:nvSpPr>
          <p:cNvPr id="295" name="Google Shape;295;p32"/>
          <p:cNvSpPr txBox="1"/>
          <p:nvPr>
            <p:ph idx="1" type="subTitle"/>
          </p:nvPr>
        </p:nvSpPr>
        <p:spPr>
          <a:xfrm>
            <a:off x="0" y="1804588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30"/>
              <a:buChar char="-"/>
            </a:pPr>
            <a:r>
              <a:rPr b="1" lang="pt-BR" sz="1500"/>
              <a:t>Token Bucket: Determina um número X de requests nesse bucket, e cada elemento de X ele remove uma requests, quando o bucket está vazio, retorne fora do limite</a:t>
            </a:r>
            <a:endParaRPr b="1" sz="1929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29"/>
          </a:p>
          <a:p>
            <a:pPr indent="-3511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30"/>
              <a:buChar char="-"/>
            </a:pPr>
            <a:r>
              <a:rPr b="1" lang="pt-BR" sz="1500"/>
              <a:t>Leaky Bucket: Para cada requests coloque nesse bucket, ao chegar em seu limite, retorne </a:t>
            </a:r>
            <a:r>
              <a:rPr b="1" lang="pt-BR" sz="1500"/>
              <a:t>retorne fora do limite</a:t>
            </a:r>
            <a:endParaRPr b="1"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96" name="Google Shape;29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 rotWithShape="1">
          <a:blip r:embed="rId4">
            <a:alphaModFix/>
          </a:blip>
          <a:srcRect b="12892" l="44153" r="19869" t="4250"/>
          <a:stretch/>
        </p:blipFill>
        <p:spPr>
          <a:xfrm>
            <a:off x="5235550" y="-17750"/>
            <a:ext cx="3933350" cy="516125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 dir="9420000" dist="200025">
              <a:srgbClr val="000000">
                <a:alpha val="28000"/>
              </a:srgbClr>
            </a:outerShdw>
          </a:effectLst>
        </p:spPr>
      </p:pic>
      <p:sp>
        <p:nvSpPr>
          <p:cNvPr id="65" name="Google Shape;65;p15"/>
          <p:cNvSpPr txBox="1"/>
          <p:nvPr/>
        </p:nvSpPr>
        <p:spPr>
          <a:xfrm>
            <a:off x="8128256" y="3705400"/>
            <a:ext cx="1082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825" lIns="12825" spcFirstLastPara="1" rIns="12825" wrap="square" tIns="128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Presente em </a:t>
            </a:r>
            <a:br>
              <a:rPr b="0" i="0" lang="pt-BR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1" i="0" lang="pt-BR" sz="10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~1.500 cidades </a:t>
            </a:r>
            <a:br>
              <a:rPr b="1" i="0" lang="pt-BR" sz="10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pt-BR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em todos os </a:t>
            </a:r>
            <a:br>
              <a:rPr b="0" i="0" lang="pt-BR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pt-BR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cantos do Brasil</a:t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4532033" y="3047663"/>
            <a:ext cx="1532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825" lIns="12825" spcFirstLastPara="1" rIns="12825" wrap="square" tIns="128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11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&gt;333k</a:t>
            </a:r>
            <a:endParaRPr b="0" i="0" sz="11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pt-BR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restaurantes 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5235541" y="2416371"/>
            <a:ext cx="12912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825" lIns="12825" spcFirstLastPara="1" rIns="12825" wrap="square" tIns="128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~</a:t>
            </a:r>
            <a:r>
              <a:rPr b="1" i="0" lang="pt-BR" sz="11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217k</a:t>
            </a:r>
            <a:endParaRPr b="0" i="0" sz="11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pt-BR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entregadores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" name="Google Shape;68;p15"/>
          <p:cNvGrpSpPr/>
          <p:nvPr/>
        </p:nvGrpSpPr>
        <p:grpSpPr>
          <a:xfrm>
            <a:off x="5708111" y="1107946"/>
            <a:ext cx="3157602" cy="3970730"/>
            <a:chOff x="8334422" y="1537355"/>
            <a:chExt cx="3840431" cy="4829396"/>
          </a:xfrm>
        </p:grpSpPr>
        <p:grpSp>
          <p:nvGrpSpPr>
            <p:cNvPr id="69" name="Google Shape;69;p15"/>
            <p:cNvGrpSpPr/>
            <p:nvPr/>
          </p:nvGrpSpPr>
          <p:grpSpPr>
            <a:xfrm>
              <a:off x="8334422" y="1537355"/>
              <a:ext cx="3840431" cy="4829396"/>
              <a:chOff x="1459336" y="551543"/>
              <a:chExt cx="4576845" cy="5755448"/>
            </a:xfrm>
          </p:grpSpPr>
          <p:sp>
            <p:nvSpPr>
              <p:cNvPr id="70" name="Google Shape;70;p15"/>
              <p:cNvSpPr/>
              <p:nvPr/>
            </p:nvSpPr>
            <p:spPr>
              <a:xfrm>
                <a:off x="1851319" y="808098"/>
                <a:ext cx="331313" cy="330266"/>
              </a:xfrm>
              <a:custGeom>
                <a:rect b="b" l="l" r="r" t="t"/>
                <a:pathLst>
                  <a:path extrusionOk="0" h="330266" w="331313">
                    <a:moveTo>
                      <a:pt x="116229" y="308993"/>
                    </a:moveTo>
                    <a:lnTo>
                      <a:pt x="134828" y="303926"/>
                    </a:lnTo>
                    <a:cubicBezTo>
                      <a:pt x="135470" y="303713"/>
                      <a:pt x="136175" y="303713"/>
                      <a:pt x="136817" y="303926"/>
                    </a:cubicBezTo>
                    <a:lnTo>
                      <a:pt x="183484" y="318699"/>
                    </a:lnTo>
                    <a:lnTo>
                      <a:pt x="203280" y="303306"/>
                    </a:lnTo>
                    <a:cubicBezTo>
                      <a:pt x="204392" y="302430"/>
                      <a:pt x="205931" y="302323"/>
                      <a:pt x="207171" y="303029"/>
                    </a:cubicBezTo>
                    <a:lnTo>
                      <a:pt x="254202" y="329388"/>
                    </a:lnTo>
                    <a:lnTo>
                      <a:pt x="278872" y="320516"/>
                    </a:lnTo>
                    <a:lnTo>
                      <a:pt x="278680" y="320281"/>
                    </a:lnTo>
                    <a:lnTo>
                      <a:pt x="275730" y="267135"/>
                    </a:lnTo>
                    <a:lnTo>
                      <a:pt x="282805" y="242914"/>
                    </a:lnTo>
                    <a:lnTo>
                      <a:pt x="269808" y="225812"/>
                    </a:lnTo>
                    <a:lnTo>
                      <a:pt x="290480" y="199838"/>
                    </a:lnTo>
                    <a:lnTo>
                      <a:pt x="294029" y="98828"/>
                    </a:lnTo>
                    <a:lnTo>
                      <a:pt x="328233" y="49231"/>
                    </a:lnTo>
                    <a:lnTo>
                      <a:pt x="314787" y="-879"/>
                    </a:lnTo>
                    <a:lnTo>
                      <a:pt x="304996" y="7373"/>
                    </a:lnTo>
                    <a:lnTo>
                      <a:pt x="304526" y="7544"/>
                    </a:lnTo>
                    <a:lnTo>
                      <a:pt x="243107" y="30696"/>
                    </a:lnTo>
                    <a:lnTo>
                      <a:pt x="175746" y="24048"/>
                    </a:lnTo>
                    <a:lnTo>
                      <a:pt x="150477" y="59557"/>
                    </a:lnTo>
                    <a:lnTo>
                      <a:pt x="118410" y="93761"/>
                    </a:lnTo>
                    <a:lnTo>
                      <a:pt x="64730" y="101585"/>
                    </a:lnTo>
                    <a:lnTo>
                      <a:pt x="33262" y="175916"/>
                    </a:lnTo>
                    <a:lnTo>
                      <a:pt x="-3080" y="202104"/>
                    </a:lnTo>
                    <a:lnTo>
                      <a:pt x="-536" y="207192"/>
                    </a:lnTo>
                    <a:lnTo>
                      <a:pt x="34010" y="234662"/>
                    </a:lnTo>
                    <a:lnTo>
                      <a:pt x="65885" y="281693"/>
                    </a:lnTo>
                    <a:lnTo>
                      <a:pt x="116401" y="308266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1459336" y="595025"/>
                <a:ext cx="322014" cy="328491"/>
              </a:xfrm>
              <a:custGeom>
                <a:rect b="b" l="l" r="r" t="t"/>
                <a:pathLst>
                  <a:path extrusionOk="0" h="328491" w="322014">
                    <a:moveTo>
                      <a:pt x="159092" y="327485"/>
                    </a:moveTo>
                    <a:lnTo>
                      <a:pt x="216256" y="263864"/>
                    </a:lnTo>
                    <a:lnTo>
                      <a:pt x="244967" y="263864"/>
                    </a:lnTo>
                    <a:lnTo>
                      <a:pt x="244967" y="206764"/>
                    </a:lnTo>
                    <a:lnTo>
                      <a:pt x="308801" y="163688"/>
                    </a:lnTo>
                    <a:lnTo>
                      <a:pt x="318934" y="153448"/>
                    </a:lnTo>
                    <a:lnTo>
                      <a:pt x="240947" y="148253"/>
                    </a:lnTo>
                    <a:lnTo>
                      <a:pt x="247019" y="17976"/>
                    </a:lnTo>
                    <a:lnTo>
                      <a:pt x="133973" y="-879"/>
                    </a:lnTo>
                    <a:lnTo>
                      <a:pt x="117170" y="14086"/>
                    </a:lnTo>
                    <a:lnTo>
                      <a:pt x="127859" y="35720"/>
                    </a:lnTo>
                    <a:lnTo>
                      <a:pt x="104022" y="57397"/>
                    </a:lnTo>
                    <a:lnTo>
                      <a:pt x="120184" y="90683"/>
                    </a:lnTo>
                    <a:lnTo>
                      <a:pt x="154667" y="124053"/>
                    </a:lnTo>
                    <a:lnTo>
                      <a:pt x="119222" y="152358"/>
                    </a:lnTo>
                    <a:lnTo>
                      <a:pt x="33262" y="200116"/>
                    </a:lnTo>
                    <a:cubicBezTo>
                      <a:pt x="30247" y="205097"/>
                      <a:pt x="14022" y="231862"/>
                      <a:pt x="-3080" y="259974"/>
                    </a:cubicBezTo>
                    <a:lnTo>
                      <a:pt x="20435" y="279214"/>
                    </a:lnTo>
                    <a:lnTo>
                      <a:pt x="88417" y="327613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1629268" y="865562"/>
                <a:ext cx="205056" cy="121618"/>
              </a:xfrm>
              <a:custGeom>
                <a:rect b="b" l="l" r="r" t="t"/>
                <a:pathLst>
                  <a:path extrusionOk="0" h="121618" w="205056">
                    <a:moveTo>
                      <a:pt x="205056" y="50879"/>
                    </a:moveTo>
                    <a:lnTo>
                      <a:pt x="143467" y="46198"/>
                    </a:lnTo>
                    <a:lnTo>
                      <a:pt x="80060" y="0"/>
                    </a:lnTo>
                    <a:lnTo>
                      <a:pt x="51991" y="0"/>
                    </a:lnTo>
                    <a:lnTo>
                      <a:pt x="0" y="57827"/>
                    </a:lnTo>
                    <a:lnTo>
                      <a:pt x="12613" y="57827"/>
                    </a:lnTo>
                    <a:lnTo>
                      <a:pt x="48720" y="94853"/>
                    </a:lnTo>
                    <a:lnTo>
                      <a:pt x="184448" y="100583"/>
                    </a:lnTo>
                    <a:lnTo>
                      <a:pt x="202769" y="121619"/>
                    </a:lnTo>
                    <a:lnTo>
                      <a:pt x="205056" y="50879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509522" y="939144"/>
                <a:ext cx="977544" cy="1297100"/>
              </a:xfrm>
              <a:custGeom>
                <a:rect b="b" l="l" r="r" t="t"/>
                <a:pathLst>
                  <a:path extrusionOk="0" h="1297100" w="977544">
                    <a:moveTo>
                      <a:pt x="144256" y="368530"/>
                    </a:moveTo>
                    <a:lnTo>
                      <a:pt x="117084" y="406326"/>
                    </a:lnTo>
                    <a:cubicBezTo>
                      <a:pt x="116507" y="407117"/>
                      <a:pt x="115652" y="407631"/>
                      <a:pt x="114690" y="407759"/>
                    </a:cubicBezTo>
                    <a:cubicBezTo>
                      <a:pt x="113728" y="407908"/>
                      <a:pt x="112745" y="407631"/>
                      <a:pt x="111996" y="407032"/>
                    </a:cubicBezTo>
                    <a:lnTo>
                      <a:pt x="97866" y="395723"/>
                    </a:lnTo>
                    <a:lnTo>
                      <a:pt x="81511" y="432813"/>
                    </a:lnTo>
                    <a:lnTo>
                      <a:pt x="110371" y="472170"/>
                    </a:lnTo>
                    <a:lnTo>
                      <a:pt x="130745" y="473944"/>
                    </a:lnTo>
                    <a:lnTo>
                      <a:pt x="117448" y="508491"/>
                    </a:lnTo>
                    <a:lnTo>
                      <a:pt x="142246" y="544833"/>
                    </a:lnTo>
                    <a:lnTo>
                      <a:pt x="123648" y="559007"/>
                    </a:lnTo>
                    <a:lnTo>
                      <a:pt x="120120" y="681267"/>
                    </a:lnTo>
                    <a:lnTo>
                      <a:pt x="144020" y="704291"/>
                    </a:lnTo>
                    <a:lnTo>
                      <a:pt x="84676" y="798204"/>
                    </a:lnTo>
                    <a:lnTo>
                      <a:pt x="40380" y="811500"/>
                    </a:lnTo>
                    <a:lnTo>
                      <a:pt x="22659" y="838073"/>
                    </a:lnTo>
                    <a:lnTo>
                      <a:pt x="31530" y="868173"/>
                    </a:lnTo>
                    <a:lnTo>
                      <a:pt x="7609" y="869071"/>
                    </a:lnTo>
                    <a:lnTo>
                      <a:pt x="-3080" y="884036"/>
                    </a:lnTo>
                    <a:lnTo>
                      <a:pt x="8827" y="894596"/>
                    </a:lnTo>
                    <a:lnTo>
                      <a:pt x="12932" y="894596"/>
                    </a:lnTo>
                    <a:cubicBezTo>
                      <a:pt x="13380" y="894596"/>
                      <a:pt x="13808" y="894682"/>
                      <a:pt x="14214" y="894853"/>
                    </a:cubicBezTo>
                    <a:lnTo>
                      <a:pt x="116101" y="936497"/>
                    </a:lnTo>
                    <a:cubicBezTo>
                      <a:pt x="116870" y="936817"/>
                      <a:pt x="117512" y="937395"/>
                      <a:pt x="117896" y="938143"/>
                    </a:cubicBezTo>
                    <a:lnTo>
                      <a:pt x="132968" y="967452"/>
                    </a:lnTo>
                    <a:lnTo>
                      <a:pt x="207320" y="974956"/>
                    </a:lnTo>
                    <a:lnTo>
                      <a:pt x="214268" y="958751"/>
                    </a:lnTo>
                    <a:cubicBezTo>
                      <a:pt x="214653" y="957811"/>
                      <a:pt x="215444" y="957084"/>
                      <a:pt x="216406" y="956763"/>
                    </a:cubicBezTo>
                    <a:cubicBezTo>
                      <a:pt x="217410" y="956442"/>
                      <a:pt x="218501" y="956613"/>
                      <a:pt x="219377" y="957191"/>
                    </a:cubicBezTo>
                    <a:lnTo>
                      <a:pt x="275751" y="994495"/>
                    </a:lnTo>
                    <a:lnTo>
                      <a:pt x="301597" y="986158"/>
                    </a:lnTo>
                    <a:cubicBezTo>
                      <a:pt x="302409" y="985880"/>
                      <a:pt x="303306" y="985944"/>
                      <a:pt x="304098" y="986286"/>
                    </a:cubicBezTo>
                    <a:lnTo>
                      <a:pt x="373191" y="1016386"/>
                    </a:lnTo>
                    <a:cubicBezTo>
                      <a:pt x="374260" y="1016813"/>
                      <a:pt x="375051" y="1017732"/>
                      <a:pt x="375329" y="1018844"/>
                    </a:cubicBezTo>
                    <a:lnTo>
                      <a:pt x="383880" y="1055315"/>
                    </a:lnTo>
                    <a:lnTo>
                      <a:pt x="436426" y="1081139"/>
                    </a:lnTo>
                    <a:cubicBezTo>
                      <a:pt x="437153" y="1081503"/>
                      <a:pt x="437752" y="1082101"/>
                      <a:pt x="438072" y="1082850"/>
                    </a:cubicBezTo>
                    <a:lnTo>
                      <a:pt x="454961" y="1119961"/>
                    </a:lnTo>
                    <a:lnTo>
                      <a:pt x="480379" y="1122420"/>
                    </a:lnTo>
                    <a:cubicBezTo>
                      <a:pt x="482218" y="1122612"/>
                      <a:pt x="483629" y="1124194"/>
                      <a:pt x="483586" y="1126054"/>
                    </a:cubicBezTo>
                    <a:lnTo>
                      <a:pt x="482752" y="1158655"/>
                    </a:lnTo>
                    <a:lnTo>
                      <a:pt x="506867" y="1174988"/>
                    </a:lnTo>
                    <a:lnTo>
                      <a:pt x="532520" y="1161776"/>
                    </a:lnTo>
                    <a:cubicBezTo>
                      <a:pt x="532990" y="1161520"/>
                      <a:pt x="533525" y="1161392"/>
                      <a:pt x="534059" y="1161392"/>
                    </a:cubicBezTo>
                    <a:lnTo>
                      <a:pt x="569055" y="1160537"/>
                    </a:lnTo>
                    <a:lnTo>
                      <a:pt x="597316" y="1134883"/>
                    </a:lnTo>
                    <a:cubicBezTo>
                      <a:pt x="598492" y="1133793"/>
                      <a:pt x="600245" y="1133622"/>
                      <a:pt x="601592" y="1134477"/>
                    </a:cubicBezTo>
                    <a:lnTo>
                      <a:pt x="636737" y="1155384"/>
                    </a:lnTo>
                    <a:lnTo>
                      <a:pt x="657858" y="1139137"/>
                    </a:lnTo>
                    <a:cubicBezTo>
                      <a:pt x="658970" y="1138261"/>
                      <a:pt x="660509" y="1138154"/>
                      <a:pt x="661749" y="1138859"/>
                    </a:cubicBezTo>
                    <a:lnTo>
                      <a:pt x="729966" y="1176933"/>
                    </a:lnTo>
                    <a:cubicBezTo>
                      <a:pt x="730821" y="1177425"/>
                      <a:pt x="731441" y="1178259"/>
                      <a:pt x="731676" y="1179221"/>
                    </a:cubicBezTo>
                    <a:cubicBezTo>
                      <a:pt x="731911" y="1180183"/>
                      <a:pt x="731719" y="1181209"/>
                      <a:pt x="731163" y="1182021"/>
                    </a:cubicBezTo>
                    <a:lnTo>
                      <a:pt x="681160" y="1256160"/>
                    </a:lnTo>
                    <a:lnTo>
                      <a:pt x="687573" y="1265074"/>
                    </a:lnTo>
                    <a:lnTo>
                      <a:pt x="709678" y="1265074"/>
                    </a:lnTo>
                    <a:cubicBezTo>
                      <a:pt x="710790" y="1265074"/>
                      <a:pt x="711837" y="1265609"/>
                      <a:pt x="712500" y="1266485"/>
                    </a:cubicBezTo>
                    <a:lnTo>
                      <a:pt x="734990" y="1296222"/>
                    </a:lnTo>
                    <a:lnTo>
                      <a:pt x="775907" y="1049030"/>
                    </a:lnTo>
                    <a:lnTo>
                      <a:pt x="757415" y="1026369"/>
                    </a:lnTo>
                    <a:cubicBezTo>
                      <a:pt x="756838" y="1025664"/>
                      <a:pt x="756560" y="1024766"/>
                      <a:pt x="756624" y="1023847"/>
                    </a:cubicBezTo>
                    <a:lnTo>
                      <a:pt x="758227" y="1003003"/>
                    </a:lnTo>
                    <a:lnTo>
                      <a:pt x="722911" y="981989"/>
                    </a:lnTo>
                    <a:cubicBezTo>
                      <a:pt x="721842" y="981348"/>
                      <a:pt x="721180" y="980193"/>
                      <a:pt x="721180" y="978932"/>
                    </a:cubicBezTo>
                    <a:lnTo>
                      <a:pt x="721180" y="916038"/>
                    </a:lnTo>
                    <a:cubicBezTo>
                      <a:pt x="721180" y="914520"/>
                      <a:pt x="722163" y="913174"/>
                      <a:pt x="723595" y="912682"/>
                    </a:cubicBezTo>
                    <a:lnTo>
                      <a:pt x="762567" y="899406"/>
                    </a:lnTo>
                    <a:cubicBezTo>
                      <a:pt x="763294" y="899150"/>
                      <a:pt x="764106" y="899150"/>
                      <a:pt x="764833" y="899406"/>
                    </a:cubicBezTo>
                    <a:lnTo>
                      <a:pt x="793030" y="908812"/>
                    </a:lnTo>
                    <a:lnTo>
                      <a:pt x="785805" y="883159"/>
                    </a:lnTo>
                    <a:lnTo>
                      <a:pt x="739671" y="881470"/>
                    </a:lnTo>
                    <a:cubicBezTo>
                      <a:pt x="737747" y="881406"/>
                      <a:pt x="736229" y="879845"/>
                      <a:pt x="736251" y="877922"/>
                    </a:cubicBezTo>
                    <a:lnTo>
                      <a:pt x="736251" y="830099"/>
                    </a:lnTo>
                    <a:cubicBezTo>
                      <a:pt x="736251" y="828902"/>
                      <a:pt x="736871" y="827769"/>
                      <a:pt x="737875" y="827106"/>
                    </a:cubicBezTo>
                    <a:lnTo>
                      <a:pt x="750275" y="819133"/>
                    </a:lnTo>
                    <a:cubicBezTo>
                      <a:pt x="750852" y="818769"/>
                      <a:pt x="751515" y="818577"/>
                      <a:pt x="752199" y="818577"/>
                    </a:cubicBezTo>
                    <a:lnTo>
                      <a:pt x="865779" y="818577"/>
                    </a:lnTo>
                    <a:lnTo>
                      <a:pt x="870461" y="798289"/>
                    </a:lnTo>
                    <a:cubicBezTo>
                      <a:pt x="870888" y="796386"/>
                      <a:pt x="872770" y="795189"/>
                      <a:pt x="874672" y="795617"/>
                    </a:cubicBezTo>
                    <a:cubicBezTo>
                      <a:pt x="875271" y="795766"/>
                      <a:pt x="875848" y="796044"/>
                      <a:pt x="876297" y="796472"/>
                    </a:cubicBezTo>
                    <a:lnTo>
                      <a:pt x="894169" y="812783"/>
                    </a:lnTo>
                    <a:lnTo>
                      <a:pt x="921020" y="785954"/>
                    </a:lnTo>
                    <a:cubicBezTo>
                      <a:pt x="921703" y="785248"/>
                      <a:pt x="922687" y="784864"/>
                      <a:pt x="923670" y="784907"/>
                    </a:cubicBezTo>
                    <a:cubicBezTo>
                      <a:pt x="924654" y="784949"/>
                      <a:pt x="925573" y="785420"/>
                      <a:pt x="926214" y="786168"/>
                    </a:cubicBezTo>
                    <a:lnTo>
                      <a:pt x="956336" y="821591"/>
                    </a:lnTo>
                    <a:cubicBezTo>
                      <a:pt x="956721" y="822040"/>
                      <a:pt x="956977" y="822574"/>
                      <a:pt x="957105" y="823152"/>
                    </a:cubicBezTo>
                    <a:lnTo>
                      <a:pt x="964203" y="856266"/>
                    </a:lnTo>
                    <a:lnTo>
                      <a:pt x="974464" y="852183"/>
                    </a:lnTo>
                    <a:lnTo>
                      <a:pt x="950799" y="767633"/>
                    </a:lnTo>
                    <a:lnTo>
                      <a:pt x="905542" y="725775"/>
                    </a:lnTo>
                    <a:cubicBezTo>
                      <a:pt x="904088" y="724450"/>
                      <a:pt x="904002" y="722205"/>
                      <a:pt x="905328" y="720752"/>
                    </a:cubicBezTo>
                    <a:cubicBezTo>
                      <a:pt x="905392" y="720687"/>
                      <a:pt x="905457" y="720602"/>
                      <a:pt x="905542" y="720538"/>
                    </a:cubicBezTo>
                    <a:lnTo>
                      <a:pt x="940751" y="688642"/>
                    </a:lnTo>
                    <a:lnTo>
                      <a:pt x="918240" y="662989"/>
                    </a:lnTo>
                    <a:cubicBezTo>
                      <a:pt x="918005" y="662711"/>
                      <a:pt x="917813" y="662411"/>
                      <a:pt x="917663" y="662091"/>
                    </a:cubicBezTo>
                    <a:lnTo>
                      <a:pt x="895216" y="611297"/>
                    </a:lnTo>
                    <a:cubicBezTo>
                      <a:pt x="895045" y="610891"/>
                      <a:pt x="894938" y="610463"/>
                      <a:pt x="894917" y="610036"/>
                    </a:cubicBezTo>
                    <a:lnTo>
                      <a:pt x="891390" y="540344"/>
                    </a:lnTo>
                    <a:cubicBezTo>
                      <a:pt x="891326" y="539297"/>
                      <a:pt x="891732" y="538292"/>
                      <a:pt x="892501" y="537586"/>
                    </a:cubicBezTo>
                    <a:lnTo>
                      <a:pt x="910993" y="520270"/>
                    </a:lnTo>
                    <a:lnTo>
                      <a:pt x="929293" y="486857"/>
                    </a:lnTo>
                    <a:lnTo>
                      <a:pt x="901074" y="465949"/>
                    </a:lnTo>
                    <a:lnTo>
                      <a:pt x="800042" y="481042"/>
                    </a:lnTo>
                    <a:lnTo>
                      <a:pt x="777873" y="488033"/>
                    </a:lnTo>
                    <a:cubicBezTo>
                      <a:pt x="776569" y="488460"/>
                      <a:pt x="775137" y="488075"/>
                      <a:pt x="774196" y="487070"/>
                    </a:cubicBezTo>
                    <a:lnTo>
                      <a:pt x="714723" y="422937"/>
                    </a:lnTo>
                    <a:lnTo>
                      <a:pt x="658371" y="410538"/>
                    </a:lnTo>
                    <a:lnTo>
                      <a:pt x="643151" y="422509"/>
                    </a:lnTo>
                    <a:cubicBezTo>
                      <a:pt x="642595" y="422937"/>
                      <a:pt x="641932" y="423193"/>
                      <a:pt x="641248" y="423258"/>
                    </a:cubicBezTo>
                    <a:lnTo>
                      <a:pt x="552658" y="430334"/>
                    </a:lnTo>
                    <a:cubicBezTo>
                      <a:pt x="550905" y="430483"/>
                      <a:pt x="549301" y="429307"/>
                      <a:pt x="548917" y="427597"/>
                    </a:cubicBezTo>
                    <a:lnTo>
                      <a:pt x="542289" y="398865"/>
                    </a:lnTo>
                    <a:lnTo>
                      <a:pt x="521788" y="392452"/>
                    </a:lnTo>
                    <a:cubicBezTo>
                      <a:pt x="520121" y="391939"/>
                      <a:pt x="519095" y="390272"/>
                      <a:pt x="519351" y="388561"/>
                    </a:cubicBezTo>
                    <a:lnTo>
                      <a:pt x="527453" y="334112"/>
                    </a:lnTo>
                    <a:lnTo>
                      <a:pt x="494403" y="264591"/>
                    </a:lnTo>
                    <a:lnTo>
                      <a:pt x="448847" y="254330"/>
                    </a:lnTo>
                    <a:cubicBezTo>
                      <a:pt x="446945" y="253924"/>
                      <a:pt x="445747" y="252043"/>
                      <a:pt x="446153" y="250140"/>
                    </a:cubicBezTo>
                    <a:cubicBezTo>
                      <a:pt x="446282" y="249541"/>
                      <a:pt x="446559" y="248985"/>
                      <a:pt x="446966" y="248537"/>
                    </a:cubicBezTo>
                    <a:lnTo>
                      <a:pt x="482560" y="208346"/>
                    </a:lnTo>
                    <a:lnTo>
                      <a:pt x="479161" y="173265"/>
                    </a:lnTo>
                    <a:cubicBezTo>
                      <a:pt x="479076" y="172517"/>
                      <a:pt x="479225" y="171769"/>
                      <a:pt x="479610" y="171127"/>
                    </a:cubicBezTo>
                    <a:lnTo>
                      <a:pt x="516209" y="106139"/>
                    </a:lnTo>
                    <a:cubicBezTo>
                      <a:pt x="516679" y="105348"/>
                      <a:pt x="517449" y="104749"/>
                      <a:pt x="518346" y="104493"/>
                    </a:cubicBezTo>
                    <a:lnTo>
                      <a:pt x="537138" y="98956"/>
                    </a:lnTo>
                    <a:lnTo>
                      <a:pt x="560076" y="62207"/>
                    </a:lnTo>
                    <a:cubicBezTo>
                      <a:pt x="560696" y="61203"/>
                      <a:pt x="561786" y="60583"/>
                      <a:pt x="562962" y="60540"/>
                    </a:cubicBezTo>
                    <a:lnTo>
                      <a:pt x="583720" y="59877"/>
                    </a:lnTo>
                    <a:lnTo>
                      <a:pt x="610913" y="52266"/>
                    </a:lnTo>
                    <a:lnTo>
                      <a:pt x="630986" y="32770"/>
                    </a:lnTo>
                    <a:lnTo>
                      <a:pt x="607962" y="-879"/>
                    </a:lnTo>
                    <a:lnTo>
                      <a:pt x="583741" y="3846"/>
                    </a:lnTo>
                    <a:lnTo>
                      <a:pt x="555394" y="19195"/>
                    </a:lnTo>
                    <a:lnTo>
                      <a:pt x="544171" y="45768"/>
                    </a:lnTo>
                    <a:lnTo>
                      <a:pt x="456757" y="94787"/>
                    </a:lnTo>
                    <a:lnTo>
                      <a:pt x="381764" y="96562"/>
                    </a:lnTo>
                    <a:lnTo>
                      <a:pt x="366991" y="127859"/>
                    </a:lnTo>
                    <a:lnTo>
                      <a:pt x="334518" y="118410"/>
                    </a:lnTo>
                    <a:lnTo>
                      <a:pt x="268375" y="167429"/>
                    </a:lnTo>
                    <a:lnTo>
                      <a:pt x="263052" y="223011"/>
                    </a:lnTo>
                    <a:lnTo>
                      <a:pt x="271924" y="237185"/>
                    </a:lnTo>
                    <a:lnTo>
                      <a:pt x="256553" y="254907"/>
                    </a:lnTo>
                    <a:lnTo>
                      <a:pt x="240028" y="257259"/>
                    </a:lnTo>
                    <a:lnTo>
                      <a:pt x="166189" y="319254"/>
                    </a:lnTo>
                    <a:lnTo>
                      <a:pt x="182736" y="361775"/>
                    </a:lnTo>
                    <a:lnTo>
                      <a:pt x="162662" y="372464"/>
                    </a:lnTo>
                    <a:lnTo>
                      <a:pt x="125507" y="325903"/>
                    </a:lnTo>
                    <a:lnTo>
                      <a:pt x="122023" y="331119"/>
                    </a:lnTo>
                    <a:lnTo>
                      <a:pt x="144341" y="364597"/>
                    </a:lnTo>
                    <a:cubicBezTo>
                      <a:pt x="145110" y="365815"/>
                      <a:pt x="145068" y="367354"/>
                      <a:pt x="144256" y="368530"/>
                    </a:cubicBez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3939079" y="1233431"/>
                <a:ext cx="379243" cy="554412"/>
              </a:xfrm>
              <a:custGeom>
                <a:rect b="b" l="l" r="r" t="t"/>
                <a:pathLst>
                  <a:path extrusionOk="0" h="554412" w="379243">
                    <a:moveTo>
                      <a:pt x="67232" y="89721"/>
                    </a:moveTo>
                    <a:lnTo>
                      <a:pt x="89336" y="99661"/>
                    </a:lnTo>
                    <a:cubicBezTo>
                      <a:pt x="91111" y="100495"/>
                      <a:pt x="91859" y="102611"/>
                      <a:pt x="91025" y="104386"/>
                    </a:cubicBezTo>
                    <a:cubicBezTo>
                      <a:pt x="90662" y="105134"/>
                      <a:pt x="90084" y="105732"/>
                      <a:pt x="89336" y="106075"/>
                    </a:cubicBezTo>
                    <a:lnTo>
                      <a:pt x="13809" y="140279"/>
                    </a:lnTo>
                    <a:lnTo>
                      <a:pt x="18084" y="168348"/>
                    </a:lnTo>
                    <a:cubicBezTo>
                      <a:pt x="18319" y="169866"/>
                      <a:pt x="17550" y="171362"/>
                      <a:pt x="16160" y="172047"/>
                    </a:cubicBezTo>
                    <a:lnTo>
                      <a:pt x="-3080" y="181709"/>
                    </a:lnTo>
                    <a:lnTo>
                      <a:pt x="54918" y="241760"/>
                    </a:lnTo>
                    <a:lnTo>
                      <a:pt x="94104" y="235346"/>
                    </a:lnTo>
                    <a:cubicBezTo>
                      <a:pt x="95258" y="235154"/>
                      <a:pt x="96434" y="235560"/>
                      <a:pt x="97246" y="236415"/>
                    </a:cubicBezTo>
                    <a:lnTo>
                      <a:pt x="113194" y="253240"/>
                    </a:lnTo>
                    <a:cubicBezTo>
                      <a:pt x="114028" y="254138"/>
                      <a:pt x="114370" y="255399"/>
                      <a:pt x="114049" y="256596"/>
                    </a:cubicBezTo>
                    <a:lnTo>
                      <a:pt x="104322" y="292938"/>
                    </a:lnTo>
                    <a:lnTo>
                      <a:pt x="130147" y="299993"/>
                    </a:lnTo>
                    <a:cubicBezTo>
                      <a:pt x="131237" y="300292"/>
                      <a:pt x="132134" y="301083"/>
                      <a:pt x="132542" y="302131"/>
                    </a:cubicBezTo>
                    <a:lnTo>
                      <a:pt x="149365" y="347302"/>
                    </a:lnTo>
                    <a:cubicBezTo>
                      <a:pt x="149879" y="348670"/>
                      <a:pt x="149494" y="350231"/>
                      <a:pt x="148404" y="351193"/>
                    </a:cubicBezTo>
                    <a:lnTo>
                      <a:pt x="125957" y="371160"/>
                    </a:lnTo>
                    <a:lnTo>
                      <a:pt x="129164" y="390400"/>
                    </a:lnTo>
                    <a:cubicBezTo>
                      <a:pt x="129292" y="391127"/>
                      <a:pt x="129164" y="391875"/>
                      <a:pt x="128821" y="392538"/>
                    </a:cubicBezTo>
                    <a:lnTo>
                      <a:pt x="115995" y="417314"/>
                    </a:lnTo>
                    <a:lnTo>
                      <a:pt x="120270" y="463448"/>
                    </a:lnTo>
                    <a:lnTo>
                      <a:pt x="134102" y="474030"/>
                    </a:lnTo>
                    <a:cubicBezTo>
                      <a:pt x="134978" y="474693"/>
                      <a:pt x="135491" y="475740"/>
                      <a:pt x="135491" y="476852"/>
                    </a:cubicBezTo>
                    <a:lnTo>
                      <a:pt x="135491" y="501800"/>
                    </a:lnTo>
                    <a:lnTo>
                      <a:pt x="174356" y="535598"/>
                    </a:lnTo>
                    <a:lnTo>
                      <a:pt x="196525" y="540729"/>
                    </a:lnTo>
                    <a:cubicBezTo>
                      <a:pt x="197337" y="540900"/>
                      <a:pt x="198064" y="541370"/>
                      <a:pt x="198556" y="542054"/>
                    </a:cubicBezTo>
                    <a:lnTo>
                      <a:pt x="207107" y="553534"/>
                    </a:lnTo>
                    <a:lnTo>
                      <a:pt x="222371" y="543358"/>
                    </a:lnTo>
                    <a:lnTo>
                      <a:pt x="237955" y="521724"/>
                    </a:lnTo>
                    <a:cubicBezTo>
                      <a:pt x="238832" y="520505"/>
                      <a:pt x="240392" y="519971"/>
                      <a:pt x="241824" y="520398"/>
                    </a:cubicBezTo>
                    <a:lnTo>
                      <a:pt x="263716" y="526812"/>
                    </a:lnTo>
                    <a:lnTo>
                      <a:pt x="281716" y="508812"/>
                    </a:lnTo>
                    <a:cubicBezTo>
                      <a:pt x="282571" y="507935"/>
                      <a:pt x="283833" y="507572"/>
                      <a:pt x="285029" y="507850"/>
                    </a:cubicBezTo>
                    <a:lnTo>
                      <a:pt x="308930" y="513429"/>
                    </a:lnTo>
                    <a:lnTo>
                      <a:pt x="319170" y="493719"/>
                    </a:lnTo>
                    <a:cubicBezTo>
                      <a:pt x="319896" y="492329"/>
                      <a:pt x="321457" y="491581"/>
                      <a:pt x="322996" y="491880"/>
                    </a:cubicBezTo>
                    <a:lnTo>
                      <a:pt x="371888" y="501308"/>
                    </a:lnTo>
                    <a:lnTo>
                      <a:pt x="376163" y="497973"/>
                    </a:lnTo>
                    <a:lnTo>
                      <a:pt x="333151" y="393008"/>
                    </a:lnTo>
                    <a:lnTo>
                      <a:pt x="306963" y="390549"/>
                    </a:lnTo>
                    <a:cubicBezTo>
                      <a:pt x="305937" y="390443"/>
                      <a:pt x="304996" y="389908"/>
                      <a:pt x="304397" y="389074"/>
                    </a:cubicBezTo>
                    <a:lnTo>
                      <a:pt x="263651" y="331482"/>
                    </a:lnTo>
                    <a:cubicBezTo>
                      <a:pt x="262839" y="330285"/>
                      <a:pt x="262839" y="328682"/>
                      <a:pt x="263651" y="327485"/>
                    </a:cubicBezTo>
                    <a:lnTo>
                      <a:pt x="284794" y="295418"/>
                    </a:lnTo>
                    <a:lnTo>
                      <a:pt x="279257" y="281180"/>
                    </a:lnTo>
                    <a:cubicBezTo>
                      <a:pt x="278872" y="280176"/>
                      <a:pt x="278958" y="279043"/>
                      <a:pt x="279514" y="278102"/>
                    </a:cubicBezTo>
                    <a:lnTo>
                      <a:pt x="288364" y="263138"/>
                    </a:lnTo>
                    <a:cubicBezTo>
                      <a:pt x="288835" y="262325"/>
                      <a:pt x="289604" y="261748"/>
                      <a:pt x="290502" y="261491"/>
                    </a:cubicBezTo>
                    <a:lnTo>
                      <a:pt x="334626" y="250802"/>
                    </a:lnTo>
                    <a:lnTo>
                      <a:pt x="327827" y="229638"/>
                    </a:lnTo>
                    <a:cubicBezTo>
                      <a:pt x="327614" y="228933"/>
                      <a:pt x="327614" y="228206"/>
                      <a:pt x="327827" y="227501"/>
                    </a:cubicBezTo>
                    <a:lnTo>
                      <a:pt x="340654" y="183719"/>
                    </a:lnTo>
                    <a:lnTo>
                      <a:pt x="336572" y="167365"/>
                    </a:lnTo>
                    <a:lnTo>
                      <a:pt x="306449" y="167365"/>
                    </a:lnTo>
                    <a:lnTo>
                      <a:pt x="262155" y="116058"/>
                    </a:lnTo>
                    <a:lnTo>
                      <a:pt x="246207" y="116058"/>
                    </a:lnTo>
                    <a:lnTo>
                      <a:pt x="223161" y="140856"/>
                    </a:lnTo>
                    <a:lnTo>
                      <a:pt x="239109" y="78861"/>
                    </a:lnTo>
                    <a:lnTo>
                      <a:pt x="136346" y="-879"/>
                    </a:lnTo>
                    <a:lnTo>
                      <a:pt x="133054" y="-879"/>
                    </a:lnTo>
                    <a:lnTo>
                      <a:pt x="60027" y="62955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968889" y="960265"/>
                <a:ext cx="1095742" cy="873413"/>
              </a:xfrm>
              <a:custGeom>
                <a:rect b="b" l="l" r="r" t="t"/>
                <a:pathLst>
                  <a:path extrusionOk="0" h="873413" w="1095742">
                    <a:moveTo>
                      <a:pt x="172795" y="80763"/>
                    </a:moveTo>
                    <a:lnTo>
                      <a:pt x="155073" y="94937"/>
                    </a:lnTo>
                    <a:lnTo>
                      <a:pt x="151524" y="125058"/>
                    </a:lnTo>
                    <a:lnTo>
                      <a:pt x="188722" y="195926"/>
                    </a:lnTo>
                    <a:lnTo>
                      <a:pt x="165698" y="229574"/>
                    </a:lnTo>
                    <a:lnTo>
                      <a:pt x="123177" y="233123"/>
                    </a:lnTo>
                    <a:lnTo>
                      <a:pt x="93056" y="178203"/>
                    </a:lnTo>
                    <a:lnTo>
                      <a:pt x="126726" y="119735"/>
                    </a:lnTo>
                    <a:lnTo>
                      <a:pt x="114327" y="70117"/>
                    </a:lnTo>
                    <a:lnTo>
                      <a:pt x="107914" y="46366"/>
                    </a:lnTo>
                    <a:lnTo>
                      <a:pt x="105626" y="46366"/>
                    </a:lnTo>
                    <a:lnTo>
                      <a:pt x="83072" y="82559"/>
                    </a:lnTo>
                    <a:cubicBezTo>
                      <a:pt x="82602" y="83307"/>
                      <a:pt x="81897" y="83842"/>
                      <a:pt x="81063" y="84098"/>
                    </a:cubicBezTo>
                    <a:lnTo>
                      <a:pt x="62357" y="89592"/>
                    </a:lnTo>
                    <a:lnTo>
                      <a:pt x="26998" y="152336"/>
                    </a:lnTo>
                    <a:lnTo>
                      <a:pt x="30440" y="187845"/>
                    </a:lnTo>
                    <a:cubicBezTo>
                      <a:pt x="30526" y="188828"/>
                      <a:pt x="30205" y="189790"/>
                      <a:pt x="29564" y="190538"/>
                    </a:cubicBezTo>
                    <a:lnTo>
                      <a:pt x="-3080" y="227372"/>
                    </a:lnTo>
                    <a:lnTo>
                      <a:pt x="38307" y="236693"/>
                    </a:lnTo>
                    <a:cubicBezTo>
                      <a:pt x="39376" y="236928"/>
                      <a:pt x="40274" y="237655"/>
                      <a:pt x="40744" y="238639"/>
                    </a:cubicBezTo>
                    <a:lnTo>
                      <a:pt x="74949" y="310682"/>
                    </a:lnTo>
                    <a:cubicBezTo>
                      <a:pt x="75270" y="311345"/>
                      <a:pt x="75376" y="312093"/>
                      <a:pt x="75248" y="312820"/>
                    </a:cubicBezTo>
                    <a:lnTo>
                      <a:pt x="67424" y="365324"/>
                    </a:lnTo>
                    <a:lnTo>
                      <a:pt x="86985" y="371502"/>
                    </a:lnTo>
                    <a:cubicBezTo>
                      <a:pt x="88181" y="371887"/>
                      <a:pt x="89101" y="372870"/>
                      <a:pt x="89379" y="374089"/>
                    </a:cubicBezTo>
                    <a:lnTo>
                      <a:pt x="95792" y="401880"/>
                    </a:lnTo>
                    <a:lnTo>
                      <a:pt x="180277" y="395124"/>
                    </a:lnTo>
                    <a:lnTo>
                      <a:pt x="195969" y="382789"/>
                    </a:lnTo>
                    <a:cubicBezTo>
                      <a:pt x="196802" y="382127"/>
                      <a:pt x="197893" y="381892"/>
                      <a:pt x="198919" y="382127"/>
                    </a:cubicBezTo>
                    <a:lnTo>
                      <a:pt x="257986" y="395103"/>
                    </a:lnTo>
                    <a:cubicBezTo>
                      <a:pt x="258691" y="395274"/>
                      <a:pt x="259333" y="395637"/>
                      <a:pt x="259824" y="396172"/>
                    </a:cubicBezTo>
                    <a:lnTo>
                      <a:pt x="318528" y="459493"/>
                    </a:lnTo>
                    <a:lnTo>
                      <a:pt x="338837" y="453080"/>
                    </a:lnTo>
                    <a:cubicBezTo>
                      <a:pt x="339008" y="453016"/>
                      <a:pt x="339179" y="452973"/>
                      <a:pt x="339371" y="452951"/>
                    </a:cubicBezTo>
                    <a:lnTo>
                      <a:pt x="442135" y="437602"/>
                    </a:lnTo>
                    <a:cubicBezTo>
                      <a:pt x="443054" y="437453"/>
                      <a:pt x="444016" y="437688"/>
                      <a:pt x="444764" y="438243"/>
                    </a:cubicBezTo>
                    <a:lnTo>
                      <a:pt x="476660" y="461866"/>
                    </a:lnTo>
                    <a:cubicBezTo>
                      <a:pt x="478071" y="462935"/>
                      <a:pt x="478498" y="464859"/>
                      <a:pt x="477665" y="466420"/>
                    </a:cubicBezTo>
                    <a:lnTo>
                      <a:pt x="457591" y="503040"/>
                    </a:lnTo>
                    <a:cubicBezTo>
                      <a:pt x="457399" y="503360"/>
                      <a:pt x="457163" y="503660"/>
                      <a:pt x="456907" y="503916"/>
                    </a:cubicBezTo>
                    <a:lnTo>
                      <a:pt x="439206" y="520527"/>
                    </a:lnTo>
                    <a:lnTo>
                      <a:pt x="442626" y="587910"/>
                    </a:lnTo>
                    <a:lnTo>
                      <a:pt x="464581" y="637613"/>
                    </a:lnTo>
                    <a:lnTo>
                      <a:pt x="489037" y="665554"/>
                    </a:lnTo>
                    <a:cubicBezTo>
                      <a:pt x="490299" y="667008"/>
                      <a:pt x="490171" y="669210"/>
                      <a:pt x="488738" y="670514"/>
                    </a:cubicBezTo>
                    <a:lnTo>
                      <a:pt x="453807" y="702153"/>
                    </a:lnTo>
                    <a:lnTo>
                      <a:pt x="497033" y="742065"/>
                    </a:lnTo>
                    <a:cubicBezTo>
                      <a:pt x="497525" y="742514"/>
                      <a:pt x="497867" y="743070"/>
                      <a:pt x="498038" y="743711"/>
                    </a:cubicBezTo>
                    <a:lnTo>
                      <a:pt x="522494" y="831018"/>
                    </a:lnTo>
                    <a:lnTo>
                      <a:pt x="575169" y="865757"/>
                    </a:lnTo>
                    <a:lnTo>
                      <a:pt x="622906" y="840745"/>
                    </a:lnTo>
                    <a:cubicBezTo>
                      <a:pt x="623910" y="840232"/>
                      <a:pt x="625086" y="840232"/>
                      <a:pt x="626091" y="840745"/>
                    </a:cubicBezTo>
                    <a:cubicBezTo>
                      <a:pt x="627096" y="841216"/>
                      <a:pt x="627823" y="842156"/>
                      <a:pt x="628036" y="843247"/>
                    </a:cubicBezTo>
                    <a:lnTo>
                      <a:pt x="633894" y="872534"/>
                    </a:lnTo>
                    <a:lnTo>
                      <a:pt x="684773" y="825973"/>
                    </a:lnTo>
                    <a:cubicBezTo>
                      <a:pt x="684922" y="825845"/>
                      <a:pt x="685073" y="825717"/>
                      <a:pt x="685244" y="825610"/>
                    </a:cubicBezTo>
                    <a:lnTo>
                      <a:pt x="714788" y="806712"/>
                    </a:lnTo>
                    <a:cubicBezTo>
                      <a:pt x="716242" y="805771"/>
                      <a:pt x="718166" y="806028"/>
                      <a:pt x="719320" y="807311"/>
                    </a:cubicBezTo>
                    <a:lnTo>
                      <a:pt x="726759" y="815562"/>
                    </a:lnTo>
                    <a:lnTo>
                      <a:pt x="752627" y="772422"/>
                    </a:lnTo>
                    <a:cubicBezTo>
                      <a:pt x="753097" y="771631"/>
                      <a:pt x="753866" y="771054"/>
                      <a:pt x="754765" y="770818"/>
                    </a:cubicBezTo>
                    <a:lnTo>
                      <a:pt x="799337" y="759681"/>
                    </a:lnTo>
                    <a:lnTo>
                      <a:pt x="799337" y="743134"/>
                    </a:lnTo>
                    <a:lnTo>
                      <a:pt x="749335" y="737576"/>
                    </a:lnTo>
                    <a:cubicBezTo>
                      <a:pt x="748115" y="737448"/>
                      <a:pt x="747047" y="736678"/>
                      <a:pt x="746534" y="735566"/>
                    </a:cubicBezTo>
                    <a:cubicBezTo>
                      <a:pt x="746000" y="734455"/>
                      <a:pt x="746085" y="733172"/>
                      <a:pt x="746726" y="732125"/>
                    </a:cubicBezTo>
                    <a:lnTo>
                      <a:pt x="756474" y="716989"/>
                    </a:lnTo>
                    <a:lnTo>
                      <a:pt x="734733" y="646036"/>
                    </a:lnTo>
                    <a:lnTo>
                      <a:pt x="688002" y="592271"/>
                    </a:lnTo>
                    <a:cubicBezTo>
                      <a:pt x="686933" y="591095"/>
                      <a:pt x="686782" y="589342"/>
                      <a:pt x="687659" y="587995"/>
                    </a:cubicBezTo>
                    <a:cubicBezTo>
                      <a:pt x="688493" y="586670"/>
                      <a:pt x="690097" y="586050"/>
                      <a:pt x="691614" y="586477"/>
                    </a:cubicBezTo>
                    <a:lnTo>
                      <a:pt x="747197" y="601827"/>
                    </a:lnTo>
                    <a:cubicBezTo>
                      <a:pt x="748629" y="602233"/>
                      <a:pt x="749676" y="603494"/>
                      <a:pt x="749783" y="604991"/>
                    </a:cubicBezTo>
                    <a:lnTo>
                      <a:pt x="750724" y="618159"/>
                    </a:lnTo>
                    <a:lnTo>
                      <a:pt x="807589" y="617048"/>
                    </a:lnTo>
                    <a:cubicBezTo>
                      <a:pt x="808444" y="617026"/>
                      <a:pt x="809278" y="617326"/>
                      <a:pt x="809940" y="617882"/>
                    </a:cubicBezTo>
                    <a:lnTo>
                      <a:pt x="844765" y="647083"/>
                    </a:lnTo>
                    <a:lnTo>
                      <a:pt x="861675" y="638532"/>
                    </a:lnTo>
                    <a:lnTo>
                      <a:pt x="857399" y="608005"/>
                    </a:lnTo>
                    <a:cubicBezTo>
                      <a:pt x="857164" y="606402"/>
                      <a:pt x="858040" y="604841"/>
                      <a:pt x="859537" y="604221"/>
                    </a:cubicBezTo>
                    <a:lnTo>
                      <a:pt x="893742" y="590048"/>
                    </a:lnTo>
                    <a:cubicBezTo>
                      <a:pt x="894661" y="589599"/>
                      <a:pt x="895751" y="589599"/>
                      <a:pt x="896671" y="590048"/>
                    </a:cubicBezTo>
                    <a:lnTo>
                      <a:pt x="918840" y="601121"/>
                    </a:lnTo>
                    <a:lnTo>
                      <a:pt x="996890" y="567836"/>
                    </a:lnTo>
                    <a:lnTo>
                      <a:pt x="1025942" y="534294"/>
                    </a:lnTo>
                    <a:lnTo>
                      <a:pt x="1024083" y="524033"/>
                    </a:lnTo>
                    <a:lnTo>
                      <a:pt x="1022608" y="522494"/>
                    </a:lnTo>
                    <a:lnTo>
                      <a:pt x="1022051" y="522600"/>
                    </a:lnTo>
                    <a:lnTo>
                      <a:pt x="1021923" y="521788"/>
                    </a:lnTo>
                    <a:lnTo>
                      <a:pt x="958687" y="456308"/>
                    </a:lnTo>
                    <a:cubicBezTo>
                      <a:pt x="957320" y="454897"/>
                      <a:pt x="957363" y="452652"/>
                      <a:pt x="958773" y="451284"/>
                    </a:cubicBezTo>
                    <a:cubicBezTo>
                      <a:pt x="959030" y="451027"/>
                      <a:pt x="959329" y="450835"/>
                      <a:pt x="959650" y="450664"/>
                    </a:cubicBezTo>
                    <a:lnTo>
                      <a:pt x="981027" y="439975"/>
                    </a:lnTo>
                    <a:lnTo>
                      <a:pt x="976752" y="411799"/>
                    </a:lnTo>
                    <a:cubicBezTo>
                      <a:pt x="976538" y="410217"/>
                      <a:pt x="977415" y="408657"/>
                      <a:pt x="978890" y="408037"/>
                    </a:cubicBezTo>
                    <a:lnTo>
                      <a:pt x="1049714" y="375841"/>
                    </a:lnTo>
                    <a:lnTo>
                      <a:pt x="1033232" y="368423"/>
                    </a:lnTo>
                    <a:cubicBezTo>
                      <a:pt x="1032249" y="367996"/>
                      <a:pt x="1031522" y="367141"/>
                      <a:pt x="1031265" y="366115"/>
                    </a:cubicBezTo>
                    <a:lnTo>
                      <a:pt x="1022992" y="335416"/>
                    </a:lnTo>
                    <a:cubicBezTo>
                      <a:pt x="1022649" y="334112"/>
                      <a:pt x="1023057" y="332723"/>
                      <a:pt x="1024083" y="331825"/>
                    </a:cubicBezTo>
                    <a:lnTo>
                      <a:pt x="1092662" y="271967"/>
                    </a:lnTo>
                    <a:lnTo>
                      <a:pt x="1087254" y="271967"/>
                    </a:lnTo>
                    <a:lnTo>
                      <a:pt x="1071306" y="257793"/>
                    </a:lnTo>
                    <a:lnTo>
                      <a:pt x="1032312" y="250717"/>
                    </a:lnTo>
                    <a:lnTo>
                      <a:pt x="951419" y="263715"/>
                    </a:lnTo>
                    <a:lnTo>
                      <a:pt x="981540" y="251316"/>
                    </a:lnTo>
                    <a:lnTo>
                      <a:pt x="1002191" y="211745"/>
                    </a:lnTo>
                    <a:lnTo>
                      <a:pt x="993341" y="181624"/>
                    </a:lnTo>
                    <a:lnTo>
                      <a:pt x="966769" y="174526"/>
                    </a:lnTo>
                    <a:lnTo>
                      <a:pt x="952595" y="160353"/>
                    </a:lnTo>
                    <a:lnTo>
                      <a:pt x="933098" y="162127"/>
                    </a:lnTo>
                    <a:lnTo>
                      <a:pt x="901203" y="146778"/>
                    </a:lnTo>
                    <a:lnTo>
                      <a:pt x="884678" y="190474"/>
                    </a:lnTo>
                    <a:lnTo>
                      <a:pt x="888055" y="152785"/>
                    </a:lnTo>
                    <a:lnTo>
                      <a:pt x="871081" y="126704"/>
                    </a:lnTo>
                    <a:lnTo>
                      <a:pt x="840981" y="107208"/>
                    </a:lnTo>
                    <a:lnTo>
                      <a:pt x="887029" y="105433"/>
                    </a:lnTo>
                    <a:lnTo>
                      <a:pt x="911849" y="94744"/>
                    </a:lnTo>
                    <a:lnTo>
                      <a:pt x="762781" y="94744"/>
                    </a:lnTo>
                    <a:lnTo>
                      <a:pt x="757458" y="108918"/>
                    </a:lnTo>
                    <a:lnTo>
                      <a:pt x="686590" y="133716"/>
                    </a:lnTo>
                    <a:lnTo>
                      <a:pt x="663566" y="146115"/>
                    </a:lnTo>
                    <a:lnTo>
                      <a:pt x="585602" y="119543"/>
                    </a:lnTo>
                    <a:lnTo>
                      <a:pt x="573202" y="96497"/>
                    </a:lnTo>
                    <a:lnTo>
                      <a:pt x="512960" y="105369"/>
                    </a:lnTo>
                    <a:lnTo>
                      <a:pt x="422595" y="116058"/>
                    </a:lnTo>
                    <a:lnTo>
                      <a:pt x="397797" y="103659"/>
                    </a:lnTo>
                    <a:lnTo>
                      <a:pt x="406648" y="77086"/>
                    </a:lnTo>
                    <a:lnTo>
                      <a:pt x="360578" y="48739"/>
                    </a:lnTo>
                    <a:lnTo>
                      <a:pt x="298583" y="41642"/>
                    </a:lnTo>
                    <a:lnTo>
                      <a:pt x="282635" y="29243"/>
                    </a:lnTo>
                    <a:lnTo>
                      <a:pt x="279086" y="-879"/>
                    </a:lnTo>
                    <a:lnTo>
                      <a:pt x="236565" y="2670"/>
                    </a:lnTo>
                    <a:lnTo>
                      <a:pt x="234791" y="25694"/>
                    </a:lnTo>
                    <a:lnTo>
                      <a:pt x="272010" y="43416"/>
                    </a:lnTo>
                    <a:lnTo>
                      <a:pt x="241888" y="50514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3899082" y="1045884"/>
                <a:ext cx="75292" cy="59815"/>
              </a:xfrm>
              <a:custGeom>
                <a:rect b="b" l="l" r="r" t="t"/>
                <a:pathLst>
                  <a:path extrusionOk="0" h="59815" w="75292">
                    <a:moveTo>
                      <a:pt x="63791" y="56266"/>
                    </a:moveTo>
                    <a:lnTo>
                      <a:pt x="75293" y="30143"/>
                    </a:lnTo>
                    <a:lnTo>
                      <a:pt x="69542" y="10646"/>
                    </a:lnTo>
                    <a:lnTo>
                      <a:pt x="62893" y="0"/>
                    </a:lnTo>
                    <a:lnTo>
                      <a:pt x="30121" y="8872"/>
                    </a:lnTo>
                    <a:lnTo>
                      <a:pt x="30998" y="21271"/>
                    </a:lnTo>
                    <a:lnTo>
                      <a:pt x="34119" y="36770"/>
                    </a:lnTo>
                    <a:lnTo>
                      <a:pt x="6199" y="49618"/>
                    </a:lnTo>
                    <a:lnTo>
                      <a:pt x="0" y="59366"/>
                    </a:lnTo>
                    <a:lnTo>
                      <a:pt x="19924" y="59815"/>
                    </a:lnTo>
                    <a:lnTo>
                      <a:pt x="63791" y="56266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4497512" y="1439706"/>
                <a:ext cx="232098" cy="282871"/>
              </a:xfrm>
              <a:custGeom>
                <a:rect b="b" l="l" r="r" t="t"/>
                <a:pathLst>
                  <a:path extrusionOk="0" h="282871" w="232098">
                    <a:moveTo>
                      <a:pt x="9960" y="123284"/>
                    </a:moveTo>
                    <a:lnTo>
                      <a:pt x="42027" y="159626"/>
                    </a:lnTo>
                    <a:cubicBezTo>
                      <a:pt x="42562" y="160225"/>
                      <a:pt x="42861" y="160973"/>
                      <a:pt x="42903" y="161764"/>
                    </a:cubicBezTo>
                    <a:lnTo>
                      <a:pt x="43780" y="181260"/>
                    </a:lnTo>
                    <a:cubicBezTo>
                      <a:pt x="43822" y="182094"/>
                      <a:pt x="43566" y="182906"/>
                      <a:pt x="43053" y="183569"/>
                    </a:cubicBezTo>
                    <a:lnTo>
                      <a:pt x="26998" y="204691"/>
                    </a:lnTo>
                    <a:lnTo>
                      <a:pt x="27832" y="228206"/>
                    </a:lnTo>
                    <a:cubicBezTo>
                      <a:pt x="27854" y="228976"/>
                      <a:pt x="27618" y="229724"/>
                      <a:pt x="27169" y="230344"/>
                    </a:cubicBezTo>
                    <a:lnTo>
                      <a:pt x="-3080" y="272031"/>
                    </a:lnTo>
                    <a:lnTo>
                      <a:pt x="-622" y="273805"/>
                    </a:lnTo>
                    <a:lnTo>
                      <a:pt x="23107" y="281993"/>
                    </a:lnTo>
                    <a:lnTo>
                      <a:pt x="56286" y="264121"/>
                    </a:lnTo>
                    <a:cubicBezTo>
                      <a:pt x="57226" y="263608"/>
                      <a:pt x="58338" y="263565"/>
                      <a:pt x="59321" y="263971"/>
                    </a:cubicBezTo>
                    <a:lnTo>
                      <a:pt x="83222" y="273848"/>
                    </a:lnTo>
                    <a:lnTo>
                      <a:pt x="93141" y="266986"/>
                    </a:lnTo>
                    <a:cubicBezTo>
                      <a:pt x="94680" y="265938"/>
                      <a:pt x="96755" y="266237"/>
                      <a:pt x="97930" y="267691"/>
                    </a:cubicBezTo>
                    <a:lnTo>
                      <a:pt x="103915" y="275173"/>
                    </a:lnTo>
                    <a:lnTo>
                      <a:pt x="132049" y="274361"/>
                    </a:lnTo>
                    <a:lnTo>
                      <a:pt x="154110" y="258007"/>
                    </a:lnTo>
                    <a:lnTo>
                      <a:pt x="172389" y="195370"/>
                    </a:lnTo>
                    <a:cubicBezTo>
                      <a:pt x="172538" y="194835"/>
                      <a:pt x="172816" y="194344"/>
                      <a:pt x="173201" y="193937"/>
                    </a:cubicBezTo>
                    <a:lnTo>
                      <a:pt x="229018" y="134635"/>
                    </a:lnTo>
                    <a:lnTo>
                      <a:pt x="229018" y="134037"/>
                    </a:lnTo>
                    <a:lnTo>
                      <a:pt x="225342" y="133481"/>
                    </a:lnTo>
                    <a:lnTo>
                      <a:pt x="218266" y="93611"/>
                    </a:lnTo>
                    <a:lnTo>
                      <a:pt x="205867" y="90960"/>
                    </a:lnTo>
                    <a:lnTo>
                      <a:pt x="127902" y="28045"/>
                    </a:lnTo>
                    <a:lnTo>
                      <a:pt x="69433" y="21846"/>
                    </a:lnTo>
                    <a:lnTo>
                      <a:pt x="40830" y="-879"/>
                    </a:lnTo>
                    <a:lnTo>
                      <a:pt x="37517" y="23214"/>
                    </a:lnTo>
                    <a:cubicBezTo>
                      <a:pt x="37409" y="23877"/>
                      <a:pt x="37131" y="24497"/>
                      <a:pt x="36703" y="25010"/>
                    </a:cubicBezTo>
                    <a:lnTo>
                      <a:pt x="554" y="68043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4821279" y="1875964"/>
                <a:ext cx="71316" cy="30570"/>
              </a:xfrm>
              <a:custGeom>
                <a:rect b="b" l="l" r="r" t="t"/>
                <a:pathLst>
                  <a:path extrusionOk="0" h="30570" w="71316">
                    <a:moveTo>
                      <a:pt x="23045" y="12399"/>
                    </a:moveTo>
                    <a:lnTo>
                      <a:pt x="5323" y="11523"/>
                    </a:lnTo>
                    <a:lnTo>
                      <a:pt x="0" y="22147"/>
                    </a:lnTo>
                    <a:lnTo>
                      <a:pt x="32345" y="30570"/>
                    </a:lnTo>
                    <a:lnTo>
                      <a:pt x="56266" y="19048"/>
                    </a:lnTo>
                    <a:lnTo>
                      <a:pt x="71316" y="12399"/>
                    </a:lnTo>
                    <a:lnTo>
                      <a:pt x="61119" y="0"/>
                    </a:lnTo>
                    <a:lnTo>
                      <a:pt x="31447" y="5323"/>
                    </a:lnTo>
                    <a:lnTo>
                      <a:pt x="23045" y="12399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4826602" y="1854693"/>
                <a:ext cx="32772" cy="23494"/>
              </a:xfrm>
              <a:custGeom>
                <a:rect b="b" l="l" r="r" t="t"/>
                <a:pathLst>
                  <a:path extrusionOk="0" h="23494" w="32772">
                    <a:moveTo>
                      <a:pt x="26573" y="0"/>
                    </a:moveTo>
                    <a:lnTo>
                      <a:pt x="4874" y="4874"/>
                    </a:lnTo>
                    <a:lnTo>
                      <a:pt x="0" y="19945"/>
                    </a:lnTo>
                    <a:lnTo>
                      <a:pt x="11074" y="23494"/>
                    </a:lnTo>
                    <a:lnTo>
                      <a:pt x="32772" y="10197"/>
                    </a:lnTo>
                    <a:lnTo>
                      <a:pt x="26573" y="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4213058" y="1423758"/>
                <a:ext cx="324537" cy="316220"/>
              </a:xfrm>
              <a:custGeom>
                <a:rect b="b" l="l" r="r" t="t"/>
                <a:pathLst>
                  <a:path extrusionOk="0" h="316220" w="324537">
                    <a:moveTo>
                      <a:pt x="68664" y="61780"/>
                    </a:moveTo>
                    <a:cubicBezTo>
                      <a:pt x="69262" y="63661"/>
                      <a:pt x="68215" y="65670"/>
                      <a:pt x="66334" y="66248"/>
                    </a:cubicBezTo>
                    <a:cubicBezTo>
                      <a:pt x="66248" y="66269"/>
                      <a:pt x="66184" y="66290"/>
                      <a:pt x="66120" y="66312"/>
                    </a:cubicBezTo>
                    <a:lnTo>
                      <a:pt x="19730" y="77471"/>
                    </a:lnTo>
                    <a:lnTo>
                      <a:pt x="12504" y="89742"/>
                    </a:lnTo>
                    <a:lnTo>
                      <a:pt x="18083" y="104108"/>
                    </a:lnTo>
                    <a:cubicBezTo>
                      <a:pt x="18511" y="105177"/>
                      <a:pt x="18383" y="106374"/>
                      <a:pt x="17742" y="107336"/>
                    </a:cubicBezTo>
                    <a:lnTo>
                      <a:pt x="-3080" y="138975"/>
                    </a:lnTo>
                    <a:lnTo>
                      <a:pt x="35400" y="193253"/>
                    </a:lnTo>
                    <a:lnTo>
                      <a:pt x="62122" y="195755"/>
                    </a:lnTo>
                    <a:cubicBezTo>
                      <a:pt x="63426" y="195862"/>
                      <a:pt x="64580" y="196695"/>
                      <a:pt x="65094" y="197892"/>
                    </a:cubicBezTo>
                    <a:lnTo>
                      <a:pt x="108021" y="303520"/>
                    </a:lnTo>
                    <a:lnTo>
                      <a:pt x="110158" y="301874"/>
                    </a:lnTo>
                    <a:cubicBezTo>
                      <a:pt x="111034" y="301169"/>
                      <a:pt x="112168" y="300933"/>
                      <a:pt x="113258" y="301211"/>
                    </a:cubicBezTo>
                    <a:lnTo>
                      <a:pt x="167301" y="315342"/>
                    </a:lnTo>
                    <a:lnTo>
                      <a:pt x="168797" y="308929"/>
                    </a:lnTo>
                    <a:lnTo>
                      <a:pt x="154603" y="288085"/>
                    </a:lnTo>
                    <a:cubicBezTo>
                      <a:pt x="153897" y="287016"/>
                      <a:pt x="153790" y="285648"/>
                      <a:pt x="154367" y="284494"/>
                    </a:cubicBezTo>
                    <a:lnTo>
                      <a:pt x="164116" y="264997"/>
                    </a:lnTo>
                    <a:cubicBezTo>
                      <a:pt x="164992" y="263244"/>
                      <a:pt x="167130" y="262539"/>
                      <a:pt x="168883" y="263415"/>
                    </a:cubicBezTo>
                    <a:lnTo>
                      <a:pt x="187268" y="272629"/>
                    </a:lnTo>
                    <a:lnTo>
                      <a:pt x="242850" y="261342"/>
                    </a:lnTo>
                    <a:cubicBezTo>
                      <a:pt x="243834" y="261149"/>
                      <a:pt x="244839" y="261363"/>
                      <a:pt x="245651" y="261962"/>
                    </a:cubicBezTo>
                    <a:lnTo>
                      <a:pt x="276008" y="284045"/>
                    </a:lnTo>
                    <a:lnTo>
                      <a:pt x="305530" y="243427"/>
                    </a:lnTo>
                    <a:lnTo>
                      <a:pt x="304697" y="219912"/>
                    </a:lnTo>
                    <a:cubicBezTo>
                      <a:pt x="304654" y="219099"/>
                      <a:pt x="304910" y="218287"/>
                      <a:pt x="305403" y="217645"/>
                    </a:cubicBezTo>
                    <a:lnTo>
                      <a:pt x="321457" y="196524"/>
                    </a:lnTo>
                    <a:lnTo>
                      <a:pt x="320687" y="179550"/>
                    </a:lnTo>
                    <a:lnTo>
                      <a:pt x="288727" y="143208"/>
                    </a:lnTo>
                    <a:cubicBezTo>
                      <a:pt x="288300" y="142716"/>
                      <a:pt x="288022" y="142096"/>
                      <a:pt x="287915" y="141455"/>
                    </a:cubicBezTo>
                    <a:lnTo>
                      <a:pt x="278167" y="83863"/>
                    </a:lnTo>
                    <a:cubicBezTo>
                      <a:pt x="277975" y="82837"/>
                      <a:pt x="278252" y="81789"/>
                      <a:pt x="278936" y="80998"/>
                    </a:cubicBezTo>
                    <a:lnTo>
                      <a:pt x="315492" y="37494"/>
                    </a:lnTo>
                    <a:lnTo>
                      <a:pt x="319213" y="10558"/>
                    </a:lnTo>
                    <a:lnTo>
                      <a:pt x="250653" y="-879"/>
                    </a:lnTo>
                    <a:lnTo>
                      <a:pt x="193061" y="-2"/>
                    </a:lnTo>
                    <a:lnTo>
                      <a:pt x="172689" y="895"/>
                    </a:lnTo>
                    <a:lnTo>
                      <a:pt x="158514" y="17720"/>
                    </a:lnTo>
                    <a:lnTo>
                      <a:pt x="72597" y="-815"/>
                    </a:lnTo>
                    <a:lnTo>
                      <a:pt x="61224" y="3805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1786438" y="551543"/>
                <a:ext cx="1496" cy="962"/>
              </a:xfrm>
              <a:custGeom>
                <a:rect b="b" l="l" r="r" t="t"/>
                <a:pathLst>
                  <a:path extrusionOk="0" h="962" w="1496">
                    <a:moveTo>
                      <a:pt x="0" y="0"/>
                    </a:moveTo>
                    <a:lnTo>
                      <a:pt x="1496" y="962"/>
                    </a:lnTo>
                    <a:lnTo>
                      <a:pt x="149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2366974" y="1841823"/>
                <a:ext cx="454557" cy="501609"/>
              </a:xfrm>
              <a:custGeom>
                <a:rect b="b" l="l" r="r" t="t"/>
                <a:pathLst>
                  <a:path extrusionOk="0" h="501609" w="454557">
                    <a:moveTo>
                      <a:pt x="49167" y="450236"/>
                    </a:moveTo>
                    <a:lnTo>
                      <a:pt x="52502" y="468536"/>
                    </a:lnTo>
                    <a:lnTo>
                      <a:pt x="67980" y="456693"/>
                    </a:lnTo>
                    <a:cubicBezTo>
                      <a:pt x="68878" y="456009"/>
                      <a:pt x="70032" y="455795"/>
                      <a:pt x="71123" y="456094"/>
                    </a:cubicBezTo>
                    <a:lnTo>
                      <a:pt x="116016" y="469092"/>
                    </a:lnTo>
                    <a:cubicBezTo>
                      <a:pt x="116807" y="469327"/>
                      <a:pt x="117470" y="469819"/>
                      <a:pt x="117940" y="470481"/>
                    </a:cubicBezTo>
                    <a:lnTo>
                      <a:pt x="138206" y="499748"/>
                    </a:lnTo>
                    <a:lnTo>
                      <a:pt x="162192" y="500731"/>
                    </a:lnTo>
                    <a:lnTo>
                      <a:pt x="170743" y="477215"/>
                    </a:lnTo>
                    <a:cubicBezTo>
                      <a:pt x="171192" y="475954"/>
                      <a:pt x="172325" y="475056"/>
                      <a:pt x="173651" y="474907"/>
                    </a:cubicBezTo>
                    <a:lnTo>
                      <a:pt x="190603" y="472918"/>
                    </a:lnTo>
                    <a:lnTo>
                      <a:pt x="190603" y="458339"/>
                    </a:lnTo>
                    <a:cubicBezTo>
                      <a:pt x="190603" y="457890"/>
                      <a:pt x="190689" y="457441"/>
                      <a:pt x="190860" y="457035"/>
                    </a:cubicBezTo>
                    <a:lnTo>
                      <a:pt x="238105" y="338922"/>
                    </a:lnTo>
                    <a:cubicBezTo>
                      <a:pt x="238447" y="338067"/>
                      <a:pt x="239109" y="337383"/>
                      <a:pt x="239943" y="336998"/>
                    </a:cubicBezTo>
                    <a:lnTo>
                      <a:pt x="359659" y="282998"/>
                    </a:lnTo>
                    <a:lnTo>
                      <a:pt x="423515" y="206380"/>
                    </a:lnTo>
                    <a:lnTo>
                      <a:pt x="431617" y="163624"/>
                    </a:lnTo>
                    <a:cubicBezTo>
                      <a:pt x="431852" y="162277"/>
                      <a:pt x="432857" y="161208"/>
                      <a:pt x="434182" y="160866"/>
                    </a:cubicBezTo>
                    <a:lnTo>
                      <a:pt x="449510" y="156761"/>
                    </a:lnTo>
                    <a:lnTo>
                      <a:pt x="451477" y="136046"/>
                    </a:lnTo>
                    <a:lnTo>
                      <a:pt x="415391" y="98507"/>
                    </a:lnTo>
                    <a:lnTo>
                      <a:pt x="361669" y="62977"/>
                    </a:lnTo>
                    <a:lnTo>
                      <a:pt x="355362" y="77685"/>
                    </a:lnTo>
                    <a:cubicBezTo>
                      <a:pt x="354764" y="79117"/>
                      <a:pt x="353289" y="79972"/>
                      <a:pt x="351750" y="79823"/>
                    </a:cubicBezTo>
                    <a:lnTo>
                      <a:pt x="272908" y="71849"/>
                    </a:lnTo>
                    <a:cubicBezTo>
                      <a:pt x="271710" y="71742"/>
                      <a:pt x="270663" y="71015"/>
                      <a:pt x="270129" y="69946"/>
                    </a:cubicBezTo>
                    <a:lnTo>
                      <a:pt x="254779" y="40017"/>
                    </a:lnTo>
                    <a:lnTo>
                      <a:pt x="154731" y="-879"/>
                    </a:lnTo>
                    <a:lnTo>
                      <a:pt x="149365" y="-879"/>
                    </a:lnTo>
                    <a:lnTo>
                      <a:pt x="52737" y="54084"/>
                    </a:lnTo>
                    <a:lnTo>
                      <a:pt x="64238" y="106331"/>
                    </a:lnTo>
                    <a:lnTo>
                      <a:pt x="29692" y="145324"/>
                    </a:lnTo>
                    <a:lnTo>
                      <a:pt x="25267" y="188721"/>
                    </a:lnTo>
                    <a:lnTo>
                      <a:pt x="2243" y="195819"/>
                    </a:lnTo>
                    <a:lnTo>
                      <a:pt x="-1306" y="209095"/>
                    </a:lnTo>
                    <a:lnTo>
                      <a:pt x="7545" y="230472"/>
                    </a:lnTo>
                    <a:lnTo>
                      <a:pt x="12868" y="298689"/>
                    </a:lnTo>
                    <a:lnTo>
                      <a:pt x="-3080" y="305765"/>
                    </a:lnTo>
                    <a:lnTo>
                      <a:pt x="45640" y="331418"/>
                    </a:lnTo>
                    <a:lnTo>
                      <a:pt x="93484" y="313696"/>
                    </a:lnTo>
                    <a:lnTo>
                      <a:pt x="86386" y="348243"/>
                    </a:lnTo>
                    <a:lnTo>
                      <a:pt x="64238" y="384585"/>
                    </a:lnTo>
                    <a:lnTo>
                      <a:pt x="54341" y="393799"/>
                    </a:lnTo>
                    <a:lnTo>
                      <a:pt x="66440" y="432557"/>
                    </a:lnTo>
                    <a:cubicBezTo>
                      <a:pt x="66868" y="433904"/>
                      <a:pt x="66440" y="435358"/>
                      <a:pt x="65393" y="436298"/>
                    </a:cubicBez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1709392" y="551543"/>
                <a:ext cx="92480" cy="192400"/>
              </a:xfrm>
              <a:custGeom>
                <a:rect b="b" l="l" r="r" t="t"/>
                <a:pathLst>
                  <a:path extrusionOk="0" h="192400" w="92480">
                    <a:moveTo>
                      <a:pt x="71103" y="0"/>
                    </a:moveTo>
                    <a:lnTo>
                      <a:pt x="54791" y="0"/>
                    </a:lnTo>
                    <a:lnTo>
                      <a:pt x="28796" y="62808"/>
                    </a:lnTo>
                    <a:lnTo>
                      <a:pt x="5815" y="62765"/>
                    </a:lnTo>
                    <a:lnTo>
                      <a:pt x="0" y="187227"/>
                    </a:lnTo>
                    <a:lnTo>
                      <a:pt x="77281" y="192401"/>
                    </a:lnTo>
                    <a:lnTo>
                      <a:pt x="92481" y="176239"/>
                    </a:lnTo>
                    <a:lnTo>
                      <a:pt x="73989" y="176923"/>
                    </a:lnTo>
                    <a:lnTo>
                      <a:pt x="66784" y="150949"/>
                    </a:lnTo>
                    <a:lnTo>
                      <a:pt x="84100" y="126386"/>
                    </a:lnTo>
                    <a:lnTo>
                      <a:pt x="68217" y="83074"/>
                    </a:lnTo>
                    <a:lnTo>
                      <a:pt x="71103" y="13767"/>
                    </a:lnTo>
                    <a:lnTo>
                      <a:pt x="71103" y="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424844" y="2165206"/>
                <a:ext cx="29522" cy="40147"/>
              </a:xfrm>
              <a:custGeom>
                <a:rect b="b" l="l" r="r" t="t"/>
                <a:pathLst>
                  <a:path extrusionOk="0" h="40147" w="29522">
                    <a:moveTo>
                      <a:pt x="28326" y="0"/>
                    </a:moveTo>
                    <a:lnTo>
                      <a:pt x="17124" y="3549"/>
                    </a:lnTo>
                    <a:lnTo>
                      <a:pt x="2950" y="14772"/>
                    </a:lnTo>
                    <a:lnTo>
                      <a:pt x="0" y="37197"/>
                    </a:lnTo>
                    <a:lnTo>
                      <a:pt x="8252" y="40148"/>
                    </a:lnTo>
                    <a:lnTo>
                      <a:pt x="29523" y="7076"/>
                    </a:lnTo>
                    <a:lnTo>
                      <a:pt x="28326" y="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1713176" y="719807"/>
                <a:ext cx="454535" cy="286313"/>
              </a:xfrm>
              <a:custGeom>
                <a:rect b="b" l="l" r="r" t="t"/>
                <a:pathLst>
                  <a:path extrusionOk="0" h="286313" w="454535">
                    <a:moveTo>
                      <a:pt x="201978" y="185560"/>
                    </a:moveTo>
                    <a:lnTo>
                      <a:pt x="256898" y="177564"/>
                    </a:lnTo>
                    <a:lnTo>
                      <a:pt x="287446" y="144963"/>
                    </a:lnTo>
                    <a:lnTo>
                      <a:pt x="314276" y="107167"/>
                    </a:lnTo>
                    <a:lnTo>
                      <a:pt x="383625" y="114008"/>
                    </a:lnTo>
                    <a:lnTo>
                      <a:pt x="443312" y="91519"/>
                    </a:lnTo>
                    <a:lnTo>
                      <a:pt x="454536" y="82070"/>
                    </a:lnTo>
                    <a:lnTo>
                      <a:pt x="452697" y="74053"/>
                    </a:lnTo>
                    <a:lnTo>
                      <a:pt x="451928" y="74502"/>
                    </a:lnTo>
                    <a:lnTo>
                      <a:pt x="436942" y="25995"/>
                    </a:lnTo>
                    <a:lnTo>
                      <a:pt x="298990" y="0"/>
                    </a:lnTo>
                    <a:lnTo>
                      <a:pt x="97996" y="7611"/>
                    </a:lnTo>
                    <a:lnTo>
                      <a:pt x="76746" y="29117"/>
                    </a:lnTo>
                    <a:lnTo>
                      <a:pt x="75849" y="30079"/>
                    </a:lnTo>
                    <a:lnTo>
                      <a:pt x="75806" y="30057"/>
                    </a:lnTo>
                    <a:lnTo>
                      <a:pt x="61761" y="44252"/>
                    </a:lnTo>
                    <a:lnTo>
                      <a:pt x="61525" y="44423"/>
                    </a:lnTo>
                    <a:lnTo>
                      <a:pt x="0" y="85939"/>
                    </a:lnTo>
                    <a:lnTo>
                      <a:pt x="0" y="141393"/>
                    </a:lnTo>
                    <a:lnTo>
                      <a:pt x="61632" y="186329"/>
                    </a:lnTo>
                    <a:lnTo>
                      <a:pt x="127091" y="191289"/>
                    </a:lnTo>
                    <a:lnTo>
                      <a:pt x="124440" y="273765"/>
                    </a:lnTo>
                    <a:lnTo>
                      <a:pt x="135386" y="286313"/>
                    </a:lnTo>
                    <a:lnTo>
                      <a:pt x="169890" y="261387"/>
                    </a:lnTo>
                    <a:lnTo>
                      <a:pt x="201978" y="18556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3700503" y="6280996"/>
                <a:ext cx="20672" cy="25995"/>
              </a:xfrm>
              <a:custGeom>
                <a:rect b="b" l="l" r="r" t="t"/>
                <a:pathLst>
                  <a:path extrusionOk="0" h="25995" w="20672">
                    <a:moveTo>
                      <a:pt x="0" y="13596"/>
                    </a:moveTo>
                    <a:lnTo>
                      <a:pt x="13575" y="25995"/>
                    </a:lnTo>
                    <a:lnTo>
                      <a:pt x="20672" y="20095"/>
                    </a:lnTo>
                    <a:lnTo>
                      <a:pt x="1774" y="0"/>
                    </a:lnTo>
                    <a:lnTo>
                      <a:pt x="0" y="13596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3914581" y="4978465"/>
                <a:ext cx="26572" cy="26273"/>
              </a:xfrm>
              <a:custGeom>
                <a:rect b="b" l="l" r="r" t="t"/>
                <a:pathLst>
                  <a:path extrusionOk="0" h="26273" w="26572">
                    <a:moveTo>
                      <a:pt x="9748" y="5302"/>
                    </a:moveTo>
                    <a:lnTo>
                      <a:pt x="8273" y="0"/>
                    </a:lnTo>
                    <a:lnTo>
                      <a:pt x="0" y="7674"/>
                    </a:lnTo>
                    <a:lnTo>
                      <a:pt x="9449" y="17423"/>
                    </a:lnTo>
                    <a:lnTo>
                      <a:pt x="18021" y="26273"/>
                    </a:lnTo>
                    <a:lnTo>
                      <a:pt x="26573" y="20672"/>
                    </a:lnTo>
                    <a:lnTo>
                      <a:pt x="20672" y="12997"/>
                    </a:lnTo>
                    <a:lnTo>
                      <a:pt x="9748" y="5302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4066064" y="5941708"/>
                <a:ext cx="89487" cy="74416"/>
              </a:xfrm>
              <a:custGeom>
                <a:rect b="b" l="l" r="r" t="t"/>
                <a:pathLst>
                  <a:path extrusionOk="0" h="74416" w="89487">
                    <a:moveTo>
                      <a:pt x="69114" y="3549"/>
                    </a:moveTo>
                    <a:lnTo>
                      <a:pt x="52269" y="0"/>
                    </a:lnTo>
                    <a:lnTo>
                      <a:pt x="38993" y="7974"/>
                    </a:lnTo>
                    <a:lnTo>
                      <a:pt x="31896" y="20373"/>
                    </a:lnTo>
                    <a:lnTo>
                      <a:pt x="38993" y="30122"/>
                    </a:lnTo>
                    <a:lnTo>
                      <a:pt x="18620" y="33670"/>
                    </a:lnTo>
                    <a:lnTo>
                      <a:pt x="0" y="68217"/>
                    </a:lnTo>
                    <a:lnTo>
                      <a:pt x="14174" y="74416"/>
                    </a:lnTo>
                    <a:lnTo>
                      <a:pt x="59366" y="58469"/>
                    </a:lnTo>
                    <a:lnTo>
                      <a:pt x="51392" y="43397"/>
                    </a:lnTo>
                    <a:lnTo>
                      <a:pt x="84165" y="44295"/>
                    </a:lnTo>
                    <a:lnTo>
                      <a:pt x="89488" y="25696"/>
                    </a:lnTo>
                    <a:lnTo>
                      <a:pt x="70889" y="14174"/>
                    </a:lnTo>
                    <a:lnTo>
                      <a:pt x="69114" y="3549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3821566" y="6203052"/>
                <a:ext cx="46069" cy="21249"/>
              </a:xfrm>
              <a:custGeom>
                <a:rect b="b" l="l" r="r" t="t"/>
                <a:pathLst>
                  <a:path extrusionOk="0" h="21249" w="46069">
                    <a:moveTo>
                      <a:pt x="17722" y="0"/>
                    </a:moveTo>
                    <a:lnTo>
                      <a:pt x="0" y="9449"/>
                    </a:lnTo>
                    <a:lnTo>
                      <a:pt x="3549" y="21250"/>
                    </a:lnTo>
                    <a:lnTo>
                      <a:pt x="25995" y="12976"/>
                    </a:lnTo>
                    <a:lnTo>
                      <a:pt x="46069" y="8851"/>
                    </a:lnTo>
                    <a:lnTo>
                      <a:pt x="44295" y="2352"/>
                    </a:lnTo>
                    <a:lnTo>
                      <a:pt x="17722" y="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4006719" y="5946133"/>
                <a:ext cx="83266" cy="63791"/>
              </a:xfrm>
              <a:custGeom>
                <a:rect b="b" l="l" r="r" t="t"/>
                <a:pathLst>
                  <a:path extrusionOk="0" h="63791" w="83266">
                    <a:moveTo>
                      <a:pt x="77067" y="0"/>
                    </a:moveTo>
                    <a:lnTo>
                      <a:pt x="64668" y="9748"/>
                    </a:lnTo>
                    <a:lnTo>
                      <a:pt x="49618" y="4425"/>
                    </a:lnTo>
                    <a:lnTo>
                      <a:pt x="35444" y="15050"/>
                    </a:lnTo>
                    <a:lnTo>
                      <a:pt x="22147" y="15050"/>
                    </a:lnTo>
                    <a:lnTo>
                      <a:pt x="16824" y="25696"/>
                    </a:lnTo>
                    <a:lnTo>
                      <a:pt x="26573" y="37198"/>
                    </a:lnTo>
                    <a:lnTo>
                      <a:pt x="0" y="51392"/>
                    </a:lnTo>
                    <a:lnTo>
                      <a:pt x="12399" y="63792"/>
                    </a:lnTo>
                    <a:lnTo>
                      <a:pt x="48720" y="47844"/>
                    </a:lnTo>
                    <a:lnTo>
                      <a:pt x="83267" y="7098"/>
                    </a:lnTo>
                    <a:lnTo>
                      <a:pt x="77067" y="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3622132" y="6062450"/>
                <a:ext cx="22852" cy="37539"/>
              </a:xfrm>
              <a:custGeom>
                <a:rect b="b" l="l" r="r" t="t"/>
                <a:pathLst>
                  <a:path extrusionOk="0" h="37539" w="22852">
                    <a:moveTo>
                      <a:pt x="22853" y="30164"/>
                    </a:moveTo>
                    <a:lnTo>
                      <a:pt x="0" y="0"/>
                    </a:lnTo>
                    <a:lnTo>
                      <a:pt x="4447" y="37539"/>
                    </a:lnTo>
                    <a:lnTo>
                      <a:pt x="5729" y="30164"/>
                    </a:lnTo>
                    <a:lnTo>
                      <a:pt x="22853" y="30164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3627797" y="6109802"/>
                <a:ext cx="176730" cy="135257"/>
              </a:xfrm>
              <a:custGeom>
                <a:rect b="b" l="l" r="r" t="t"/>
                <a:pathLst>
                  <a:path extrusionOk="0" h="135257" w="176730">
                    <a:moveTo>
                      <a:pt x="50129" y="36254"/>
                    </a:moveTo>
                    <a:lnTo>
                      <a:pt x="15925" y="-366"/>
                    </a:lnTo>
                    <a:lnTo>
                      <a:pt x="-3080" y="-879"/>
                    </a:lnTo>
                    <a:lnTo>
                      <a:pt x="10794" y="115994"/>
                    </a:lnTo>
                    <a:lnTo>
                      <a:pt x="86215" y="116571"/>
                    </a:lnTo>
                    <a:cubicBezTo>
                      <a:pt x="87604" y="116592"/>
                      <a:pt x="88866" y="117426"/>
                      <a:pt x="89422" y="118709"/>
                    </a:cubicBezTo>
                    <a:lnTo>
                      <a:pt x="94168" y="129099"/>
                    </a:lnTo>
                    <a:lnTo>
                      <a:pt x="113408" y="134379"/>
                    </a:lnTo>
                    <a:lnTo>
                      <a:pt x="129356" y="119606"/>
                    </a:lnTo>
                    <a:lnTo>
                      <a:pt x="169503" y="115459"/>
                    </a:lnTo>
                    <a:lnTo>
                      <a:pt x="173650" y="93611"/>
                    </a:lnTo>
                    <a:lnTo>
                      <a:pt x="115759" y="78861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3781269" y="5224588"/>
                <a:ext cx="59793" cy="65544"/>
              </a:xfrm>
              <a:custGeom>
                <a:rect b="b" l="l" r="r" t="t"/>
                <a:pathLst>
                  <a:path extrusionOk="0" h="65544" w="59793">
                    <a:moveTo>
                      <a:pt x="3527" y="29673"/>
                    </a:moveTo>
                    <a:lnTo>
                      <a:pt x="0" y="36321"/>
                    </a:lnTo>
                    <a:lnTo>
                      <a:pt x="16375" y="43397"/>
                    </a:lnTo>
                    <a:lnTo>
                      <a:pt x="17273" y="61119"/>
                    </a:lnTo>
                    <a:lnTo>
                      <a:pt x="40746" y="65545"/>
                    </a:lnTo>
                    <a:lnTo>
                      <a:pt x="59794" y="43846"/>
                    </a:lnTo>
                    <a:lnTo>
                      <a:pt x="58447" y="19497"/>
                    </a:lnTo>
                    <a:lnTo>
                      <a:pt x="42948" y="0"/>
                    </a:lnTo>
                    <a:lnTo>
                      <a:pt x="36748" y="0"/>
                    </a:lnTo>
                    <a:lnTo>
                      <a:pt x="19026" y="10625"/>
                    </a:lnTo>
                    <a:lnTo>
                      <a:pt x="15050" y="13725"/>
                    </a:lnTo>
                    <a:lnTo>
                      <a:pt x="15499" y="23024"/>
                    </a:lnTo>
                    <a:lnTo>
                      <a:pt x="24798" y="19924"/>
                    </a:lnTo>
                    <a:lnTo>
                      <a:pt x="23900" y="30122"/>
                    </a:lnTo>
                    <a:lnTo>
                      <a:pt x="3527" y="29673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3325514" y="3626445"/>
                <a:ext cx="1176807" cy="2414156"/>
              </a:xfrm>
              <a:custGeom>
                <a:rect b="b" l="l" r="r" t="t"/>
                <a:pathLst>
                  <a:path extrusionOk="0" h="2414156" w="1176807">
                    <a:moveTo>
                      <a:pt x="894575" y="1118743"/>
                    </a:moveTo>
                    <a:lnTo>
                      <a:pt x="898701" y="1096297"/>
                    </a:lnTo>
                    <a:lnTo>
                      <a:pt x="914649" y="1075624"/>
                    </a:lnTo>
                    <a:lnTo>
                      <a:pt x="872128" y="1030730"/>
                    </a:lnTo>
                    <a:lnTo>
                      <a:pt x="824883" y="1007215"/>
                    </a:lnTo>
                    <a:lnTo>
                      <a:pt x="823110" y="982417"/>
                    </a:lnTo>
                    <a:lnTo>
                      <a:pt x="830762" y="975041"/>
                    </a:lnTo>
                    <a:lnTo>
                      <a:pt x="823216" y="944877"/>
                    </a:lnTo>
                    <a:cubicBezTo>
                      <a:pt x="823151" y="944663"/>
                      <a:pt x="823130" y="944428"/>
                      <a:pt x="823110" y="944193"/>
                    </a:cubicBezTo>
                    <a:lnTo>
                      <a:pt x="820758" y="893399"/>
                    </a:lnTo>
                    <a:cubicBezTo>
                      <a:pt x="820672" y="891903"/>
                      <a:pt x="821527" y="890535"/>
                      <a:pt x="822896" y="889936"/>
                    </a:cubicBezTo>
                    <a:lnTo>
                      <a:pt x="838330" y="883779"/>
                    </a:lnTo>
                    <a:lnTo>
                      <a:pt x="837197" y="834268"/>
                    </a:lnTo>
                    <a:cubicBezTo>
                      <a:pt x="837154" y="832536"/>
                      <a:pt x="838352" y="831040"/>
                      <a:pt x="840041" y="830698"/>
                    </a:cubicBezTo>
                    <a:lnTo>
                      <a:pt x="847972" y="829116"/>
                    </a:lnTo>
                    <a:lnTo>
                      <a:pt x="837283" y="796280"/>
                    </a:lnTo>
                    <a:cubicBezTo>
                      <a:pt x="836834" y="794890"/>
                      <a:pt x="837283" y="793372"/>
                      <a:pt x="838415" y="792453"/>
                    </a:cubicBezTo>
                    <a:lnTo>
                      <a:pt x="856437" y="777809"/>
                    </a:lnTo>
                    <a:lnTo>
                      <a:pt x="874587" y="711987"/>
                    </a:lnTo>
                    <a:lnTo>
                      <a:pt x="867275" y="701554"/>
                    </a:lnTo>
                    <a:cubicBezTo>
                      <a:pt x="866549" y="700507"/>
                      <a:pt x="866441" y="699139"/>
                      <a:pt x="866998" y="697984"/>
                    </a:cubicBezTo>
                    <a:lnTo>
                      <a:pt x="885895" y="658991"/>
                    </a:lnTo>
                    <a:cubicBezTo>
                      <a:pt x="886238" y="658286"/>
                      <a:pt x="886793" y="657730"/>
                      <a:pt x="887499" y="657388"/>
                    </a:cubicBezTo>
                    <a:lnTo>
                      <a:pt x="900091" y="650975"/>
                    </a:lnTo>
                    <a:lnTo>
                      <a:pt x="904495" y="626732"/>
                    </a:lnTo>
                    <a:cubicBezTo>
                      <a:pt x="904794" y="625043"/>
                      <a:pt x="906269" y="623825"/>
                      <a:pt x="907979" y="623825"/>
                    </a:cubicBezTo>
                    <a:lnTo>
                      <a:pt x="925081" y="623825"/>
                    </a:lnTo>
                    <a:lnTo>
                      <a:pt x="951183" y="587483"/>
                    </a:lnTo>
                    <a:lnTo>
                      <a:pt x="951312" y="587311"/>
                    </a:lnTo>
                    <a:lnTo>
                      <a:pt x="1006894" y="518795"/>
                    </a:lnTo>
                    <a:cubicBezTo>
                      <a:pt x="1007535" y="518047"/>
                      <a:pt x="1008434" y="517577"/>
                      <a:pt x="1009417" y="517492"/>
                    </a:cubicBezTo>
                    <a:lnTo>
                      <a:pt x="1023569" y="516551"/>
                    </a:lnTo>
                    <a:lnTo>
                      <a:pt x="1022650" y="503575"/>
                    </a:lnTo>
                    <a:cubicBezTo>
                      <a:pt x="1022564" y="502420"/>
                      <a:pt x="1023056" y="501287"/>
                      <a:pt x="1023954" y="500560"/>
                    </a:cubicBezTo>
                    <a:lnTo>
                      <a:pt x="1073572" y="460412"/>
                    </a:lnTo>
                    <a:cubicBezTo>
                      <a:pt x="1073807" y="460220"/>
                      <a:pt x="1074063" y="460070"/>
                      <a:pt x="1074320" y="459942"/>
                    </a:cubicBezTo>
                    <a:lnTo>
                      <a:pt x="1161243" y="420543"/>
                    </a:lnTo>
                    <a:lnTo>
                      <a:pt x="1173727" y="353566"/>
                    </a:lnTo>
                    <a:lnTo>
                      <a:pt x="1157245" y="305231"/>
                    </a:lnTo>
                    <a:lnTo>
                      <a:pt x="1117439" y="310468"/>
                    </a:lnTo>
                    <a:lnTo>
                      <a:pt x="1110256" y="332594"/>
                    </a:lnTo>
                    <a:lnTo>
                      <a:pt x="1104100" y="370412"/>
                    </a:lnTo>
                    <a:cubicBezTo>
                      <a:pt x="1103992" y="370968"/>
                      <a:pt x="1103778" y="371502"/>
                      <a:pt x="1103437" y="371972"/>
                    </a:cubicBezTo>
                    <a:lnTo>
                      <a:pt x="1077784" y="406519"/>
                    </a:lnTo>
                    <a:cubicBezTo>
                      <a:pt x="1077270" y="407224"/>
                      <a:pt x="1076501" y="407695"/>
                      <a:pt x="1075646" y="407866"/>
                    </a:cubicBezTo>
                    <a:lnTo>
                      <a:pt x="1042382" y="414514"/>
                    </a:lnTo>
                    <a:lnTo>
                      <a:pt x="1038512" y="429222"/>
                    </a:lnTo>
                    <a:cubicBezTo>
                      <a:pt x="1038341" y="429863"/>
                      <a:pt x="1037978" y="430462"/>
                      <a:pt x="1037486" y="430911"/>
                    </a:cubicBezTo>
                    <a:lnTo>
                      <a:pt x="1025963" y="441600"/>
                    </a:lnTo>
                    <a:cubicBezTo>
                      <a:pt x="1025002" y="442477"/>
                      <a:pt x="1023654" y="442776"/>
                      <a:pt x="1022415" y="442348"/>
                    </a:cubicBezTo>
                    <a:lnTo>
                      <a:pt x="996483" y="433434"/>
                    </a:lnTo>
                    <a:lnTo>
                      <a:pt x="980321" y="454427"/>
                    </a:lnTo>
                    <a:cubicBezTo>
                      <a:pt x="979659" y="455303"/>
                      <a:pt x="978633" y="455795"/>
                      <a:pt x="977543" y="455816"/>
                    </a:cubicBezTo>
                    <a:lnTo>
                      <a:pt x="977543" y="455816"/>
                    </a:lnTo>
                    <a:cubicBezTo>
                      <a:pt x="976474" y="455816"/>
                      <a:pt x="975468" y="455346"/>
                      <a:pt x="974785" y="454512"/>
                    </a:cubicBezTo>
                    <a:lnTo>
                      <a:pt x="964545" y="441899"/>
                    </a:lnTo>
                    <a:lnTo>
                      <a:pt x="918711" y="448697"/>
                    </a:lnTo>
                    <a:cubicBezTo>
                      <a:pt x="918027" y="448804"/>
                      <a:pt x="917342" y="448697"/>
                      <a:pt x="916722" y="448420"/>
                    </a:cubicBezTo>
                    <a:lnTo>
                      <a:pt x="876661" y="430120"/>
                    </a:lnTo>
                    <a:lnTo>
                      <a:pt x="822510" y="430120"/>
                    </a:lnTo>
                    <a:cubicBezTo>
                      <a:pt x="820950" y="430141"/>
                      <a:pt x="819581" y="429115"/>
                      <a:pt x="819133" y="427640"/>
                    </a:cubicBezTo>
                    <a:lnTo>
                      <a:pt x="814708" y="413467"/>
                    </a:lnTo>
                    <a:cubicBezTo>
                      <a:pt x="814302" y="412184"/>
                      <a:pt x="814665" y="410773"/>
                      <a:pt x="815648" y="409854"/>
                    </a:cubicBezTo>
                    <a:lnTo>
                      <a:pt x="850281" y="376932"/>
                    </a:lnTo>
                    <a:lnTo>
                      <a:pt x="858832" y="336314"/>
                    </a:lnTo>
                    <a:cubicBezTo>
                      <a:pt x="859110" y="335010"/>
                      <a:pt x="860093" y="333963"/>
                      <a:pt x="861376" y="333621"/>
                    </a:cubicBezTo>
                    <a:lnTo>
                      <a:pt x="872920" y="330542"/>
                    </a:lnTo>
                    <a:lnTo>
                      <a:pt x="881128" y="309164"/>
                    </a:lnTo>
                    <a:cubicBezTo>
                      <a:pt x="881279" y="308822"/>
                      <a:pt x="881449" y="308502"/>
                      <a:pt x="881685" y="308202"/>
                    </a:cubicBezTo>
                    <a:lnTo>
                      <a:pt x="896329" y="290117"/>
                    </a:lnTo>
                    <a:lnTo>
                      <a:pt x="903895" y="266601"/>
                    </a:lnTo>
                    <a:lnTo>
                      <a:pt x="826700" y="242871"/>
                    </a:lnTo>
                    <a:cubicBezTo>
                      <a:pt x="826380" y="242765"/>
                      <a:pt x="826080" y="242615"/>
                      <a:pt x="825803" y="242444"/>
                    </a:cubicBezTo>
                    <a:lnTo>
                      <a:pt x="717331" y="171897"/>
                    </a:lnTo>
                    <a:lnTo>
                      <a:pt x="646143" y="153427"/>
                    </a:lnTo>
                    <a:cubicBezTo>
                      <a:pt x="645053" y="153127"/>
                      <a:pt x="644177" y="152337"/>
                      <a:pt x="643771" y="151289"/>
                    </a:cubicBezTo>
                    <a:lnTo>
                      <a:pt x="635540" y="131365"/>
                    </a:lnTo>
                    <a:lnTo>
                      <a:pt x="582630" y="103574"/>
                    </a:lnTo>
                    <a:cubicBezTo>
                      <a:pt x="582032" y="103253"/>
                      <a:pt x="581540" y="102782"/>
                      <a:pt x="581198" y="102184"/>
                    </a:cubicBezTo>
                    <a:lnTo>
                      <a:pt x="549494" y="46730"/>
                    </a:lnTo>
                    <a:lnTo>
                      <a:pt x="529699" y="25203"/>
                    </a:lnTo>
                    <a:lnTo>
                      <a:pt x="502762" y="7523"/>
                    </a:lnTo>
                    <a:lnTo>
                      <a:pt x="442327" y="13402"/>
                    </a:lnTo>
                    <a:lnTo>
                      <a:pt x="413916" y="81426"/>
                    </a:lnTo>
                    <a:cubicBezTo>
                      <a:pt x="413210" y="83243"/>
                      <a:pt x="411179" y="84141"/>
                      <a:pt x="409363" y="83436"/>
                    </a:cubicBezTo>
                    <a:cubicBezTo>
                      <a:pt x="408550" y="83136"/>
                      <a:pt x="407909" y="82538"/>
                      <a:pt x="407503" y="81790"/>
                    </a:cubicBezTo>
                    <a:lnTo>
                      <a:pt x="376505" y="26699"/>
                    </a:lnTo>
                    <a:lnTo>
                      <a:pt x="301254" y="18917"/>
                    </a:lnTo>
                    <a:cubicBezTo>
                      <a:pt x="300699" y="18853"/>
                      <a:pt x="300143" y="18661"/>
                      <a:pt x="299672" y="18361"/>
                    </a:cubicBezTo>
                    <a:lnTo>
                      <a:pt x="270470" y="-879"/>
                    </a:lnTo>
                    <a:lnTo>
                      <a:pt x="267007" y="17785"/>
                    </a:lnTo>
                    <a:cubicBezTo>
                      <a:pt x="266772" y="19110"/>
                      <a:pt x="265789" y="20200"/>
                      <a:pt x="264484" y="20563"/>
                    </a:cubicBezTo>
                    <a:lnTo>
                      <a:pt x="229083" y="30440"/>
                    </a:lnTo>
                    <a:lnTo>
                      <a:pt x="229852" y="52438"/>
                    </a:lnTo>
                    <a:cubicBezTo>
                      <a:pt x="229917" y="54020"/>
                      <a:pt x="228933" y="55452"/>
                      <a:pt x="227437" y="55944"/>
                    </a:cubicBezTo>
                    <a:lnTo>
                      <a:pt x="212473" y="60903"/>
                    </a:lnTo>
                    <a:lnTo>
                      <a:pt x="199795" y="78006"/>
                    </a:lnTo>
                    <a:lnTo>
                      <a:pt x="212045" y="91816"/>
                    </a:lnTo>
                    <a:cubicBezTo>
                      <a:pt x="212836" y="92692"/>
                      <a:pt x="213135" y="93911"/>
                      <a:pt x="212836" y="95044"/>
                    </a:cubicBezTo>
                    <a:lnTo>
                      <a:pt x="191565" y="178417"/>
                    </a:lnTo>
                    <a:cubicBezTo>
                      <a:pt x="191330" y="179379"/>
                      <a:pt x="190688" y="180213"/>
                      <a:pt x="189812" y="180684"/>
                    </a:cubicBezTo>
                    <a:lnTo>
                      <a:pt x="114177" y="220660"/>
                    </a:lnTo>
                    <a:lnTo>
                      <a:pt x="108769" y="244539"/>
                    </a:lnTo>
                    <a:lnTo>
                      <a:pt x="128522" y="262646"/>
                    </a:lnTo>
                    <a:cubicBezTo>
                      <a:pt x="129954" y="263950"/>
                      <a:pt x="130082" y="266152"/>
                      <a:pt x="128778" y="267606"/>
                    </a:cubicBezTo>
                    <a:cubicBezTo>
                      <a:pt x="128757" y="267606"/>
                      <a:pt x="128757" y="267627"/>
                      <a:pt x="128735" y="267648"/>
                    </a:cubicBezTo>
                    <a:lnTo>
                      <a:pt x="109752" y="288299"/>
                    </a:lnTo>
                    <a:lnTo>
                      <a:pt x="129505" y="351001"/>
                    </a:lnTo>
                    <a:cubicBezTo>
                      <a:pt x="129997" y="352561"/>
                      <a:pt x="129355" y="354272"/>
                      <a:pt x="127944" y="355105"/>
                    </a:cubicBezTo>
                    <a:lnTo>
                      <a:pt x="112980" y="364084"/>
                    </a:lnTo>
                    <a:lnTo>
                      <a:pt x="132840" y="405450"/>
                    </a:lnTo>
                    <a:cubicBezTo>
                      <a:pt x="133246" y="406305"/>
                      <a:pt x="133310" y="407267"/>
                      <a:pt x="132989" y="408165"/>
                    </a:cubicBezTo>
                    <a:lnTo>
                      <a:pt x="126790" y="425887"/>
                    </a:lnTo>
                    <a:cubicBezTo>
                      <a:pt x="126320" y="427234"/>
                      <a:pt x="125101" y="428153"/>
                      <a:pt x="123690" y="428239"/>
                    </a:cubicBezTo>
                    <a:lnTo>
                      <a:pt x="98977" y="429842"/>
                    </a:lnTo>
                    <a:lnTo>
                      <a:pt x="85296" y="504194"/>
                    </a:lnTo>
                    <a:cubicBezTo>
                      <a:pt x="85167" y="504964"/>
                      <a:pt x="84761" y="505670"/>
                      <a:pt x="84184" y="506183"/>
                    </a:cubicBezTo>
                    <a:lnTo>
                      <a:pt x="48782" y="538249"/>
                    </a:lnTo>
                    <a:lnTo>
                      <a:pt x="38350" y="597295"/>
                    </a:lnTo>
                    <a:cubicBezTo>
                      <a:pt x="38179" y="598257"/>
                      <a:pt x="37644" y="599091"/>
                      <a:pt x="36832" y="599625"/>
                    </a:cubicBezTo>
                    <a:lnTo>
                      <a:pt x="20414" y="610570"/>
                    </a:lnTo>
                    <a:lnTo>
                      <a:pt x="44464" y="690438"/>
                    </a:lnTo>
                    <a:cubicBezTo>
                      <a:pt x="44891" y="691870"/>
                      <a:pt x="44378" y="693409"/>
                      <a:pt x="43202" y="694308"/>
                    </a:cubicBezTo>
                    <a:lnTo>
                      <a:pt x="23107" y="709272"/>
                    </a:lnTo>
                    <a:lnTo>
                      <a:pt x="17100" y="752028"/>
                    </a:lnTo>
                    <a:cubicBezTo>
                      <a:pt x="16993" y="752947"/>
                      <a:pt x="16502" y="753780"/>
                      <a:pt x="15775" y="754336"/>
                    </a:cubicBezTo>
                    <a:lnTo>
                      <a:pt x="1324" y="765581"/>
                    </a:lnTo>
                    <a:lnTo>
                      <a:pt x="2906" y="790871"/>
                    </a:lnTo>
                    <a:lnTo>
                      <a:pt x="24283" y="815670"/>
                    </a:lnTo>
                    <a:cubicBezTo>
                      <a:pt x="25267" y="816802"/>
                      <a:pt x="25416" y="818427"/>
                      <a:pt x="24668" y="819731"/>
                    </a:cubicBezTo>
                    <a:lnTo>
                      <a:pt x="18682" y="830228"/>
                    </a:lnTo>
                    <a:lnTo>
                      <a:pt x="62635" y="895729"/>
                    </a:lnTo>
                    <a:cubicBezTo>
                      <a:pt x="63597" y="897162"/>
                      <a:pt x="63384" y="899086"/>
                      <a:pt x="62122" y="900283"/>
                    </a:cubicBezTo>
                    <a:lnTo>
                      <a:pt x="49060" y="912575"/>
                    </a:lnTo>
                    <a:lnTo>
                      <a:pt x="55473" y="924184"/>
                    </a:lnTo>
                    <a:lnTo>
                      <a:pt x="70994" y="923392"/>
                    </a:lnTo>
                    <a:cubicBezTo>
                      <a:pt x="72918" y="923307"/>
                      <a:pt x="74564" y="924782"/>
                      <a:pt x="74692" y="926706"/>
                    </a:cubicBezTo>
                    <a:lnTo>
                      <a:pt x="79139" y="998472"/>
                    </a:lnTo>
                    <a:cubicBezTo>
                      <a:pt x="79203" y="999968"/>
                      <a:pt x="78369" y="1001336"/>
                      <a:pt x="77001" y="1001934"/>
                    </a:cubicBezTo>
                    <a:lnTo>
                      <a:pt x="60968" y="1009139"/>
                    </a:lnTo>
                    <a:lnTo>
                      <a:pt x="48141" y="1079066"/>
                    </a:lnTo>
                    <a:cubicBezTo>
                      <a:pt x="47948" y="1080135"/>
                      <a:pt x="47286" y="1081032"/>
                      <a:pt x="46324" y="1081546"/>
                    </a:cubicBezTo>
                    <a:lnTo>
                      <a:pt x="35635" y="1087253"/>
                    </a:lnTo>
                    <a:lnTo>
                      <a:pt x="56029" y="1153525"/>
                    </a:lnTo>
                    <a:cubicBezTo>
                      <a:pt x="56457" y="1154872"/>
                      <a:pt x="56029" y="1156347"/>
                      <a:pt x="54939" y="1157266"/>
                    </a:cubicBezTo>
                    <a:lnTo>
                      <a:pt x="9383" y="1195938"/>
                    </a:lnTo>
                    <a:lnTo>
                      <a:pt x="17143" y="1284806"/>
                    </a:lnTo>
                    <a:lnTo>
                      <a:pt x="43523" y="1348106"/>
                    </a:lnTo>
                    <a:cubicBezTo>
                      <a:pt x="43758" y="1348662"/>
                      <a:pt x="43844" y="1349282"/>
                      <a:pt x="43758" y="1349880"/>
                    </a:cubicBezTo>
                    <a:lnTo>
                      <a:pt x="41984" y="1364845"/>
                    </a:lnTo>
                    <a:cubicBezTo>
                      <a:pt x="41834" y="1366128"/>
                      <a:pt x="41022" y="1367218"/>
                      <a:pt x="39846" y="1367731"/>
                    </a:cubicBezTo>
                    <a:lnTo>
                      <a:pt x="9597" y="1379980"/>
                    </a:lnTo>
                    <a:lnTo>
                      <a:pt x="16331" y="1433981"/>
                    </a:lnTo>
                    <a:cubicBezTo>
                      <a:pt x="16502" y="1435541"/>
                      <a:pt x="15647" y="1437038"/>
                      <a:pt x="14193" y="1437658"/>
                    </a:cubicBezTo>
                    <a:lnTo>
                      <a:pt x="-537" y="1444285"/>
                    </a:lnTo>
                    <a:lnTo>
                      <a:pt x="7224" y="1466005"/>
                    </a:lnTo>
                    <a:cubicBezTo>
                      <a:pt x="7609" y="1467116"/>
                      <a:pt x="7416" y="1468377"/>
                      <a:pt x="6711" y="1469318"/>
                    </a:cubicBezTo>
                    <a:lnTo>
                      <a:pt x="-3080" y="1482380"/>
                    </a:lnTo>
                    <a:lnTo>
                      <a:pt x="9939" y="1599488"/>
                    </a:lnTo>
                    <a:lnTo>
                      <a:pt x="24305" y="1616398"/>
                    </a:lnTo>
                    <a:cubicBezTo>
                      <a:pt x="25523" y="1617830"/>
                      <a:pt x="25395" y="1619989"/>
                      <a:pt x="24005" y="1621272"/>
                    </a:cubicBezTo>
                    <a:lnTo>
                      <a:pt x="1451" y="1642179"/>
                    </a:lnTo>
                    <a:lnTo>
                      <a:pt x="10516" y="1707275"/>
                    </a:lnTo>
                    <a:lnTo>
                      <a:pt x="32236" y="1707275"/>
                    </a:lnTo>
                    <a:cubicBezTo>
                      <a:pt x="33497" y="1707275"/>
                      <a:pt x="34673" y="1707938"/>
                      <a:pt x="35293" y="1709028"/>
                    </a:cubicBezTo>
                    <a:cubicBezTo>
                      <a:pt x="35934" y="1710140"/>
                      <a:pt x="35934" y="1711486"/>
                      <a:pt x="35293" y="1712598"/>
                    </a:cubicBezTo>
                    <a:lnTo>
                      <a:pt x="23535" y="1732992"/>
                    </a:lnTo>
                    <a:lnTo>
                      <a:pt x="38863" y="1745263"/>
                    </a:lnTo>
                    <a:cubicBezTo>
                      <a:pt x="39739" y="1745969"/>
                      <a:pt x="40231" y="1747038"/>
                      <a:pt x="40210" y="1748149"/>
                    </a:cubicBezTo>
                    <a:lnTo>
                      <a:pt x="39355" y="1771665"/>
                    </a:lnTo>
                    <a:lnTo>
                      <a:pt x="46495" y="1780366"/>
                    </a:lnTo>
                    <a:cubicBezTo>
                      <a:pt x="47243" y="1781306"/>
                      <a:pt x="47478" y="1782546"/>
                      <a:pt x="47115" y="1783679"/>
                    </a:cubicBezTo>
                    <a:lnTo>
                      <a:pt x="41513" y="1801209"/>
                    </a:lnTo>
                    <a:lnTo>
                      <a:pt x="76531" y="1801209"/>
                    </a:lnTo>
                    <a:cubicBezTo>
                      <a:pt x="77514" y="1801209"/>
                      <a:pt x="78476" y="1801637"/>
                      <a:pt x="79139" y="1802363"/>
                    </a:cubicBezTo>
                    <a:cubicBezTo>
                      <a:pt x="79802" y="1803090"/>
                      <a:pt x="80143" y="1804074"/>
                      <a:pt x="80058" y="1805057"/>
                    </a:cubicBezTo>
                    <a:lnTo>
                      <a:pt x="77386" y="1836076"/>
                    </a:lnTo>
                    <a:cubicBezTo>
                      <a:pt x="77236" y="1837851"/>
                      <a:pt x="75782" y="1839240"/>
                      <a:pt x="73987" y="1839304"/>
                    </a:cubicBezTo>
                    <a:lnTo>
                      <a:pt x="29093" y="1840908"/>
                    </a:lnTo>
                    <a:lnTo>
                      <a:pt x="32022" y="1849202"/>
                    </a:lnTo>
                    <a:lnTo>
                      <a:pt x="61545" y="1850827"/>
                    </a:lnTo>
                    <a:cubicBezTo>
                      <a:pt x="62592" y="1850891"/>
                      <a:pt x="63576" y="1851404"/>
                      <a:pt x="64196" y="1852259"/>
                    </a:cubicBezTo>
                    <a:lnTo>
                      <a:pt x="81918" y="1876181"/>
                    </a:lnTo>
                    <a:cubicBezTo>
                      <a:pt x="82923" y="1877528"/>
                      <a:pt x="82837" y="1879409"/>
                      <a:pt x="81704" y="1880671"/>
                    </a:cubicBezTo>
                    <a:lnTo>
                      <a:pt x="59727" y="1905063"/>
                    </a:lnTo>
                    <a:lnTo>
                      <a:pt x="73923" y="1924004"/>
                    </a:lnTo>
                    <a:cubicBezTo>
                      <a:pt x="74756" y="1925094"/>
                      <a:pt x="74863" y="1926547"/>
                      <a:pt x="74243" y="1927766"/>
                    </a:cubicBezTo>
                    <a:lnTo>
                      <a:pt x="65072" y="1945274"/>
                    </a:lnTo>
                    <a:lnTo>
                      <a:pt x="74585" y="1993652"/>
                    </a:lnTo>
                    <a:cubicBezTo>
                      <a:pt x="74927" y="1995320"/>
                      <a:pt x="74030" y="1997009"/>
                      <a:pt x="72448" y="1997650"/>
                    </a:cubicBezTo>
                    <a:lnTo>
                      <a:pt x="63426" y="2001114"/>
                    </a:lnTo>
                    <a:lnTo>
                      <a:pt x="65863" y="2028584"/>
                    </a:lnTo>
                    <a:cubicBezTo>
                      <a:pt x="65927" y="2029460"/>
                      <a:pt x="65692" y="2030315"/>
                      <a:pt x="65158" y="2031021"/>
                    </a:cubicBezTo>
                    <a:lnTo>
                      <a:pt x="49680" y="2051672"/>
                    </a:lnTo>
                    <a:lnTo>
                      <a:pt x="42241" y="2084679"/>
                    </a:lnTo>
                    <a:lnTo>
                      <a:pt x="60647" y="2107276"/>
                    </a:lnTo>
                    <a:cubicBezTo>
                      <a:pt x="61673" y="2108494"/>
                      <a:pt x="61737" y="2110247"/>
                      <a:pt x="60839" y="2111551"/>
                    </a:cubicBezTo>
                    <a:lnTo>
                      <a:pt x="46644" y="2132438"/>
                    </a:lnTo>
                    <a:lnTo>
                      <a:pt x="52502" y="2158390"/>
                    </a:lnTo>
                    <a:cubicBezTo>
                      <a:pt x="52780" y="2159609"/>
                      <a:pt x="52395" y="2160870"/>
                      <a:pt x="51497" y="2161725"/>
                    </a:cubicBezTo>
                    <a:lnTo>
                      <a:pt x="7031" y="2204844"/>
                    </a:lnTo>
                    <a:lnTo>
                      <a:pt x="13722" y="2238386"/>
                    </a:lnTo>
                    <a:cubicBezTo>
                      <a:pt x="13786" y="2238771"/>
                      <a:pt x="13786" y="2239177"/>
                      <a:pt x="13722" y="2239562"/>
                    </a:cubicBezTo>
                    <a:lnTo>
                      <a:pt x="11243" y="2257776"/>
                    </a:lnTo>
                    <a:lnTo>
                      <a:pt x="41493" y="2306945"/>
                    </a:lnTo>
                    <a:lnTo>
                      <a:pt x="77450" y="2284862"/>
                    </a:lnTo>
                    <a:cubicBezTo>
                      <a:pt x="78390" y="2284284"/>
                      <a:pt x="79523" y="2284177"/>
                      <a:pt x="80549" y="2284562"/>
                    </a:cubicBezTo>
                    <a:cubicBezTo>
                      <a:pt x="81533" y="2284925"/>
                      <a:pt x="82324" y="2285717"/>
                      <a:pt x="82687" y="2286700"/>
                    </a:cubicBezTo>
                    <a:lnTo>
                      <a:pt x="93376" y="2320370"/>
                    </a:lnTo>
                    <a:cubicBezTo>
                      <a:pt x="93526" y="2320862"/>
                      <a:pt x="93569" y="2321353"/>
                      <a:pt x="93526" y="2321866"/>
                    </a:cubicBezTo>
                    <a:lnTo>
                      <a:pt x="88438" y="2363382"/>
                    </a:lnTo>
                    <a:lnTo>
                      <a:pt x="119500" y="2389549"/>
                    </a:lnTo>
                    <a:lnTo>
                      <a:pt x="223482" y="2380805"/>
                    </a:lnTo>
                    <a:cubicBezTo>
                      <a:pt x="224380" y="2380741"/>
                      <a:pt x="225256" y="2380998"/>
                      <a:pt x="225962" y="2381554"/>
                    </a:cubicBezTo>
                    <a:lnTo>
                      <a:pt x="251509" y="2401541"/>
                    </a:lnTo>
                    <a:lnTo>
                      <a:pt x="253881" y="2397929"/>
                    </a:lnTo>
                    <a:lnTo>
                      <a:pt x="295825" y="2413278"/>
                    </a:lnTo>
                    <a:lnTo>
                      <a:pt x="300549" y="2403829"/>
                    </a:lnTo>
                    <a:lnTo>
                      <a:pt x="254480" y="2338862"/>
                    </a:lnTo>
                    <a:lnTo>
                      <a:pt x="247382" y="2267994"/>
                    </a:lnTo>
                    <a:lnTo>
                      <a:pt x="285179" y="2239049"/>
                    </a:lnTo>
                    <a:lnTo>
                      <a:pt x="314124" y="2227248"/>
                    </a:lnTo>
                    <a:lnTo>
                      <a:pt x="319447" y="2152233"/>
                    </a:lnTo>
                    <a:lnTo>
                      <a:pt x="403313" y="2060116"/>
                    </a:lnTo>
                    <a:lnTo>
                      <a:pt x="399165" y="2050069"/>
                    </a:lnTo>
                    <a:lnTo>
                      <a:pt x="408037" y="2028220"/>
                    </a:lnTo>
                    <a:lnTo>
                      <a:pt x="395637" y="1996324"/>
                    </a:lnTo>
                    <a:lnTo>
                      <a:pt x="346019" y="1991600"/>
                    </a:lnTo>
                    <a:lnTo>
                      <a:pt x="291100" y="1934906"/>
                    </a:lnTo>
                    <a:lnTo>
                      <a:pt x="314723" y="1872312"/>
                    </a:lnTo>
                    <a:lnTo>
                      <a:pt x="338943" y="1849267"/>
                    </a:lnTo>
                    <a:lnTo>
                      <a:pt x="344844" y="1853991"/>
                    </a:lnTo>
                    <a:lnTo>
                      <a:pt x="353117" y="1839219"/>
                    </a:lnTo>
                    <a:lnTo>
                      <a:pt x="406262" y="1834494"/>
                    </a:lnTo>
                    <a:lnTo>
                      <a:pt x="396214" y="1812069"/>
                    </a:lnTo>
                    <a:lnTo>
                      <a:pt x="414536" y="1788553"/>
                    </a:lnTo>
                    <a:lnTo>
                      <a:pt x="415113" y="1721812"/>
                    </a:lnTo>
                    <a:lnTo>
                      <a:pt x="442904" y="1685192"/>
                    </a:lnTo>
                    <a:lnTo>
                      <a:pt x="465351" y="1676341"/>
                    </a:lnTo>
                    <a:lnTo>
                      <a:pt x="427534" y="1654493"/>
                    </a:lnTo>
                    <a:lnTo>
                      <a:pt x="448206" y="1632623"/>
                    </a:lnTo>
                    <a:lnTo>
                      <a:pt x="448206" y="1618450"/>
                    </a:lnTo>
                    <a:lnTo>
                      <a:pt x="422809" y="1606051"/>
                    </a:lnTo>
                    <a:lnTo>
                      <a:pt x="419281" y="1555257"/>
                    </a:lnTo>
                    <a:lnTo>
                      <a:pt x="410410" y="1512736"/>
                    </a:lnTo>
                    <a:lnTo>
                      <a:pt x="419859" y="1497986"/>
                    </a:lnTo>
                    <a:lnTo>
                      <a:pt x="494275" y="1525136"/>
                    </a:lnTo>
                    <a:lnTo>
                      <a:pt x="539746" y="1522784"/>
                    </a:lnTo>
                    <a:lnTo>
                      <a:pt x="586414" y="1490888"/>
                    </a:lnTo>
                    <a:lnTo>
                      <a:pt x="577542" y="1459591"/>
                    </a:lnTo>
                    <a:lnTo>
                      <a:pt x="590540" y="1407622"/>
                    </a:lnTo>
                    <a:lnTo>
                      <a:pt x="588188" y="1381028"/>
                    </a:lnTo>
                    <a:lnTo>
                      <a:pt x="572818" y="1364503"/>
                    </a:lnTo>
                    <a:lnTo>
                      <a:pt x="581689" y="1335557"/>
                    </a:lnTo>
                    <a:lnTo>
                      <a:pt x="607663" y="1351505"/>
                    </a:lnTo>
                    <a:lnTo>
                      <a:pt x="657880" y="1359778"/>
                    </a:lnTo>
                    <a:lnTo>
                      <a:pt x="809064" y="1326706"/>
                    </a:lnTo>
                    <a:lnTo>
                      <a:pt x="876383" y="1285961"/>
                    </a:lnTo>
                    <a:cubicBezTo>
                      <a:pt x="876383" y="1285961"/>
                      <a:pt x="880530" y="1265288"/>
                      <a:pt x="881706" y="1262338"/>
                    </a:cubicBezTo>
                    <a:cubicBezTo>
                      <a:pt x="882882" y="1259388"/>
                      <a:pt x="935450" y="1202095"/>
                      <a:pt x="935450" y="1202095"/>
                    </a:cubicBezTo>
                    <a:lnTo>
                      <a:pt x="935450" y="1150126"/>
                    </a:lnTo>
                    <a:lnTo>
                      <a:pt x="910053" y="1147753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1957717" y="1119381"/>
                <a:ext cx="250847" cy="199754"/>
              </a:xfrm>
              <a:custGeom>
                <a:rect b="b" l="l" r="r" t="t"/>
                <a:pathLst>
                  <a:path extrusionOk="0" h="199754" w="250847">
                    <a:moveTo>
                      <a:pt x="247276" y="155778"/>
                    </a:moveTo>
                    <a:lnTo>
                      <a:pt x="234043" y="146607"/>
                    </a:lnTo>
                    <a:cubicBezTo>
                      <a:pt x="233188" y="146030"/>
                      <a:pt x="232632" y="145089"/>
                      <a:pt x="232546" y="144041"/>
                    </a:cubicBezTo>
                    <a:lnTo>
                      <a:pt x="228998" y="107421"/>
                    </a:lnTo>
                    <a:cubicBezTo>
                      <a:pt x="228869" y="106139"/>
                      <a:pt x="229446" y="104899"/>
                      <a:pt x="230494" y="104172"/>
                    </a:cubicBezTo>
                    <a:lnTo>
                      <a:pt x="247767" y="92136"/>
                    </a:lnTo>
                    <a:lnTo>
                      <a:pt x="177669" y="14941"/>
                    </a:lnTo>
                    <a:lnTo>
                      <a:pt x="148724" y="25373"/>
                    </a:lnTo>
                    <a:cubicBezTo>
                      <a:pt x="148339" y="25501"/>
                      <a:pt x="147933" y="25587"/>
                      <a:pt x="147526" y="25587"/>
                    </a:cubicBezTo>
                    <a:cubicBezTo>
                      <a:pt x="146907" y="25587"/>
                      <a:pt x="146308" y="25437"/>
                      <a:pt x="145774" y="25138"/>
                    </a:cubicBezTo>
                    <a:lnTo>
                      <a:pt x="99405" y="-879"/>
                    </a:lnTo>
                    <a:lnTo>
                      <a:pt x="80016" y="14214"/>
                    </a:lnTo>
                    <a:cubicBezTo>
                      <a:pt x="79096" y="14919"/>
                      <a:pt x="77878" y="15133"/>
                      <a:pt x="76766" y="14791"/>
                    </a:cubicBezTo>
                    <a:lnTo>
                      <a:pt x="29329" y="-173"/>
                    </a:lnTo>
                    <a:lnTo>
                      <a:pt x="6326" y="6112"/>
                    </a:lnTo>
                    <a:lnTo>
                      <a:pt x="-430" y="21824"/>
                    </a:lnTo>
                    <a:lnTo>
                      <a:pt x="19067" y="35121"/>
                    </a:lnTo>
                    <a:lnTo>
                      <a:pt x="-3080" y="64345"/>
                    </a:lnTo>
                    <a:lnTo>
                      <a:pt x="14642" y="102440"/>
                    </a:lnTo>
                    <a:lnTo>
                      <a:pt x="46537" y="108640"/>
                    </a:lnTo>
                    <a:lnTo>
                      <a:pt x="57226" y="122813"/>
                    </a:lnTo>
                    <a:lnTo>
                      <a:pt x="74051" y="100687"/>
                    </a:lnTo>
                    <a:lnTo>
                      <a:pt x="49253" y="73217"/>
                    </a:lnTo>
                    <a:lnTo>
                      <a:pt x="65200" y="71442"/>
                    </a:lnTo>
                    <a:lnTo>
                      <a:pt x="93441" y="94466"/>
                    </a:lnTo>
                    <a:lnTo>
                      <a:pt x="96092" y="123711"/>
                    </a:lnTo>
                    <a:lnTo>
                      <a:pt x="149237" y="128136"/>
                    </a:lnTo>
                    <a:lnTo>
                      <a:pt x="178481" y="149386"/>
                    </a:lnTo>
                    <a:lnTo>
                      <a:pt x="172282" y="183056"/>
                    </a:lnTo>
                    <a:lnTo>
                      <a:pt x="196204" y="197229"/>
                    </a:lnTo>
                    <a:lnTo>
                      <a:pt x="201505" y="170657"/>
                    </a:lnTo>
                    <a:lnTo>
                      <a:pt x="229105" y="198876"/>
                    </a:lnTo>
                    <a:lnTo>
                      <a:pt x="236480" y="191522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4765034" y="1937981"/>
                <a:ext cx="28347" cy="40297"/>
              </a:xfrm>
              <a:custGeom>
                <a:rect b="b" l="l" r="r" t="t"/>
                <a:pathLst>
                  <a:path extrusionOk="0" h="40297" w="28347">
                    <a:moveTo>
                      <a:pt x="23045" y="19475"/>
                    </a:moveTo>
                    <a:lnTo>
                      <a:pt x="28347" y="449"/>
                    </a:lnTo>
                    <a:lnTo>
                      <a:pt x="24798" y="0"/>
                    </a:lnTo>
                    <a:lnTo>
                      <a:pt x="10176" y="3549"/>
                    </a:lnTo>
                    <a:lnTo>
                      <a:pt x="5751" y="19048"/>
                    </a:lnTo>
                    <a:lnTo>
                      <a:pt x="0" y="40297"/>
                    </a:lnTo>
                    <a:lnTo>
                      <a:pt x="10625" y="40297"/>
                    </a:lnTo>
                    <a:lnTo>
                      <a:pt x="23045" y="19475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4779656" y="1900313"/>
                <a:ext cx="24798" cy="25268"/>
              </a:xfrm>
              <a:custGeom>
                <a:rect b="b" l="l" r="r" t="t"/>
                <a:pathLst>
                  <a:path extrusionOk="0" h="25268" w="24798">
                    <a:moveTo>
                      <a:pt x="24799" y="0"/>
                    </a:moveTo>
                    <a:lnTo>
                      <a:pt x="2651" y="5323"/>
                    </a:lnTo>
                    <a:lnTo>
                      <a:pt x="0" y="20822"/>
                    </a:lnTo>
                    <a:lnTo>
                      <a:pt x="12399" y="25269"/>
                    </a:lnTo>
                    <a:lnTo>
                      <a:pt x="22575" y="13297"/>
                    </a:lnTo>
                    <a:lnTo>
                      <a:pt x="24799" y="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947447" y="1477010"/>
                <a:ext cx="3088734" cy="3098674"/>
              </a:xfrm>
              <a:custGeom>
                <a:rect b="b" l="l" r="r" t="t"/>
                <a:pathLst>
                  <a:path extrusionOk="0" h="3098674" w="3088734">
                    <a:moveTo>
                      <a:pt x="3082191" y="1084175"/>
                    </a:moveTo>
                    <a:lnTo>
                      <a:pt x="3070370" y="999732"/>
                    </a:lnTo>
                    <a:lnTo>
                      <a:pt x="3070370" y="974336"/>
                    </a:lnTo>
                    <a:lnTo>
                      <a:pt x="3046169" y="938891"/>
                    </a:lnTo>
                    <a:lnTo>
                      <a:pt x="3007177" y="925316"/>
                    </a:lnTo>
                    <a:lnTo>
                      <a:pt x="2965853" y="924718"/>
                    </a:lnTo>
                    <a:lnTo>
                      <a:pt x="2932183" y="905820"/>
                    </a:lnTo>
                    <a:lnTo>
                      <a:pt x="2920362" y="902869"/>
                    </a:lnTo>
                    <a:lnTo>
                      <a:pt x="2864266" y="852076"/>
                    </a:lnTo>
                    <a:lnTo>
                      <a:pt x="2824696" y="798332"/>
                    </a:lnTo>
                    <a:lnTo>
                      <a:pt x="2810521" y="794206"/>
                    </a:lnTo>
                    <a:lnTo>
                      <a:pt x="2720157" y="723338"/>
                    </a:lnTo>
                    <a:lnTo>
                      <a:pt x="2679412" y="703842"/>
                    </a:lnTo>
                    <a:lnTo>
                      <a:pt x="2615620" y="703842"/>
                    </a:lnTo>
                    <a:lnTo>
                      <a:pt x="2602045" y="715664"/>
                    </a:lnTo>
                    <a:lnTo>
                      <a:pt x="2552427" y="690844"/>
                    </a:lnTo>
                    <a:lnTo>
                      <a:pt x="2512194" y="690288"/>
                    </a:lnTo>
                    <a:lnTo>
                      <a:pt x="2445452" y="650718"/>
                    </a:lnTo>
                    <a:lnTo>
                      <a:pt x="2378711" y="677889"/>
                    </a:lnTo>
                    <a:lnTo>
                      <a:pt x="2385124" y="654245"/>
                    </a:lnTo>
                    <a:lnTo>
                      <a:pt x="2359728" y="652471"/>
                    </a:lnTo>
                    <a:lnTo>
                      <a:pt x="2344976" y="680839"/>
                    </a:lnTo>
                    <a:lnTo>
                      <a:pt x="2337879" y="657324"/>
                    </a:lnTo>
                    <a:lnTo>
                      <a:pt x="2359150" y="631927"/>
                    </a:lnTo>
                    <a:lnTo>
                      <a:pt x="2318981" y="576986"/>
                    </a:lnTo>
                    <a:lnTo>
                      <a:pt x="2293585" y="567537"/>
                    </a:lnTo>
                    <a:lnTo>
                      <a:pt x="2284135" y="581710"/>
                    </a:lnTo>
                    <a:lnTo>
                      <a:pt x="2225090" y="532114"/>
                    </a:lnTo>
                    <a:lnTo>
                      <a:pt x="2183146" y="523242"/>
                    </a:lnTo>
                    <a:lnTo>
                      <a:pt x="2153602" y="494318"/>
                    </a:lnTo>
                    <a:lnTo>
                      <a:pt x="2085192" y="486643"/>
                    </a:lnTo>
                    <a:lnTo>
                      <a:pt x="2052122" y="498444"/>
                    </a:lnTo>
                    <a:lnTo>
                      <a:pt x="2036174" y="525016"/>
                    </a:lnTo>
                    <a:lnTo>
                      <a:pt x="2040898" y="549237"/>
                    </a:lnTo>
                    <a:lnTo>
                      <a:pt x="2011375" y="547463"/>
                    </a:lnTo>
                    <a:lnTo>
                      <a:pt x="1988928" y="573458"/>
                    </a:lnTo>
                    <a:lnTo>
                      <a:pt x="1968256" y="582309"/>
                    </a:lnTo>
                    <a:lnTo>
                      <a:pt x="1945232" y="610100"/>
                    </a:lnTo>
                    <a:lnTo>
                      <a:pt x="1957033" y="568157"/>
                    </a:lnTo>
                    <a:lnTo>
                      <a:pt x="1921011" y="572283"/>
                    </a:lnTo>
                    <a:lnTo>
                      <a:pt x="1884391" y="565207"/>
                    </a:lnTo>
                    <a:lnTo>
                      <a:pt x="1942260" y="558109"/>
                    </a:lnTo>
                    <a:lnTo>
                      <a:pt x="1959983" y="549259"/>
                    </a:lnTo>
                    <a:lnTo>
                      <a:pt x="1987774" y="548681"/>
                    </a:lnTo>
                    <a:lnTo>
                      <a:pt x="2004299" y="534487"/>
                    </a:lnTo>
                    <a:lnTo>
                      <a:pt x="2013748" y="512040"/>
                    </a:lnTo>
                    <a:lnTo>
                      <a:pt x="2043293" y="459493"/>
                    </a:lnTo>
                    <a:lnTo>
                      <a:pt x="1981297" y="438821"/>
                    </a:lnTo>
                    <a:lnTo>
                      <a:pt x="1957076" y="449510"/>
                    </a:lnTo>
                    <a:lnTo>
                      <a:pt x="1888667" y="433562"/>
                    </a:lnTo>
                    <a:lnTo>
                      <a:pt x="1859122" y="437110"/>
                    </a:lnTo>
                    <a:lnTo>
                      <a:pt x="1848433" y="466056"/>
                    </a:lnTo>
                    <a:lnTo>
                      <a:pt x="1837744" y="494980"/>
                    </a:lnTo>
                    <a:cubicBezTo>
                      <a:pt x="1837744" y="494980"/>
                      <a:pt x="1807623" y="518496"/>
                      <a:pt x="1805848" y="518496"/>
                    </a:cubicBezTo>
                    <a:cubicBezTo>
                      <a:pt x="1804074" y="518496"/>
                      <a:pt x="1750266" y="547442"/>
                      <a:pt x="1750266" y="547442"/>
                    </a:cubicBezTo>
                    <a:lnTo>
                      <a:pt x="1727242" y="550413"/>
                    </a:lnTo>
                    <a:lnTo>
                      <a:pt x="1717195" y="537993"/>
                    </a:lnTo>
                    <a:lnTo>
                      <a:pt x="1689404" y="540943"/>
                    </a:lnTo>
                    <a:lnTo>
                      <a:pt x="1726024" y="530254"/>
                    </a:lnTo>
                    <a:lnTo>
                      <a:pt x="1749048" y="531429"/>
                    </a:lnTo>
                    <a:lnTo>
                      <a:pt x="1765573" y="506033"/>
                    </a:lnTo>
                    <a:lnTo>
                      <a:pt x="1779746" y="471187"/>
                    </a:lnTo>
                    <a:lnTo>
                      <a:pt x="1815790" y="422766"/>
                    </a:lnTo>
                    <a:lnTo>
                      <a:pt x="1848861" y="405664"/>
                    </a:lnTo>
                    <a:lnTo>
                      <a:pt x="1878384" y="367868"/>
                    </a:lnTo>
                    <a:lnTo>
                      <a:pt x="1911456" y="331248"/>
                    </a:lnTo>
                    <a:lnTo>
                      <a:pt x="1921503" y="294050"/>
                    </a:lnTo>
                    <a:lnTo>
                      <a:pt x="1909104" y="281052"/>
                    </a:lnTo>
                    <a:lnTo>
                      <a:pt x="1879559" y="281052"/>
                    </a:lnTo>
                    <a:lnTo>
                      <a:pt x="1857712" y="256831"/>
                    </a:lnTo>
                    <a:lnTo>
                      <a:pt x="1829364" y="170016"/>
                    </a:lnTo>
                    <a:lnTo>
                      <a:pt x="1826714" y="109773"/>
                    </a:lnTo>
                    <a:lnTo>
                      <a:pt x="1788618" y="82302"/>
                    </a:lnTo>
                    <a:lnTo>
                      <a:pt x="1786844" y="98272"/>
                    </a:lnTo>
                    <a:lnTo>
                      <a:pt x="1786031" y="98144"/>
                    </a:lnTo>
                    <a:lnTo>
                      <a:pt x="1786031" y="99362"/>
                    </a:lnTo>
                    <a:cubicBezTo>
                      <a:pt x="1785967" y="100174"/>
                      <a:pt x="1785625" y="100923"/>
                      <a:pt x="1785070" y="101500"/>
                    </a:cubicBezTo>
                    <a:lnTo>
                      <a:pt x="1728974" y="161101"/>
                    </a:lnTo>
                    <a:lnTo>
                      <a:pt x="1710610" y="224080"/>
                    </a:lnTo>
                    <a:cubicBezTo>
                      <a:pt x="1710397" y="224829"/>
                      <a:pt x="1709927" y="225470"/>
                      <a:pt x="1709307" y="225940"/>
                    </a:cubicBezTo>
                    <a:lnTo>
                      <a:pt x="1685385" y="243641"/>
                    </a:lnTo>
                    <a:cubicBezTo>
                      <a:pt x="1684808" y="244090"/>
                      <a:pt x="1684102" y="244325"/>
                      <a:pt x="1683375" y="244347"/>
                    </a:cubicBezTo>
                    <a:lnTo>
                      <a:pt x="1652377" y="245223"/>
                    </a:lnTo>
                    <a:cubicBezTo>
                      <a:pt x="1651265" y="245266"/>
                      <a:pt x="1650196" y="244774"/>
                      <a:pt x="1649512" y="243897"/>
                    </a:cubicBezTo>
                    <a:lnTo>
                      <a:pt x="1644488" y="237613"/>
                    </a:lnTo>
                    <a:lnTo>
                      <a:pt x="1635682" y="243727"/>
                    </a:lnTo>
                    <a:cubicBezTo>
                      <a:pt x="1634697" y="244389"/>
                      <a:pt x="1633436" y="244518"/>
                      <a:pt x="1632325" y="244069"/>
                    </a:cubicBezTo>
                    <a:lnTo>
                      <a:pt x="1608189" y="234085"/>
                    </a:lnTo>
                    <a:lnTo>
                      <a:pt x="1575118" y="251893"/>
                    </a:lnTo>
                    <a:cubicBezTo>
                      <a:pt x="1574241" y="252363"/>
                      <a:pt x="1573215" y="252449"/>
                      <a:pt x="1572275" y="252128"/>
                    </a:cubicBezTo>
                    <a:lnTo>
                      <a:pt x="1546621" y="243256"/>
                    </a:lnTo>
                    <a:cubicBezTo>
                      <a:pt x="1546301" y="243149"/>
                      <a:pt x="1545979" y="242978"/>
                      <a:pt x="1545702" y="242786"/>
                    </a:cubicBezTo>
                    <a:lnTo>
                      <a:pt x="1507991" y="215358"/>
                    </a:lnTo>
                    <a:lnTo>
                      <a:pt x="1452815" y="226560"/>
                    </a:lnTo>
                    <a:cubicBezTo>
                      <a:pt x="1452045" y="226710"/>
                      <a:pt x="1451233" y="226603"/>
                      <a:pt x="1450527" y="226261"/>
                    </a:cubicBezTo>
                    <a:lnTo>
                      <a:pt x="1434216" y="218095"/>
                    </a:lnTo>
                    <a:lnTo>
                      <a:pt x="1426969" y="232546"/>
                    </a:lnTo>
                    <a:lnTo>
                      <a:pt x="1440865" y="252983"/>
                    </a:lnTo>
                    <a:cubicBezTo>
                      <a:pt x="1441421" y="253795"/>
                      <a:pt x="1441613" y="254822"/>
                      <a:pt x="1441378" y="255784"/>
                    </a:cubicBezTo>
                    <a:lnTo>
                      <a:pt x="1438727" y="267285"/>
                    </a:lnTo>
                    <a:cubicBezTo>
                      <a:pt x="1438492" y="268183"/>
                      <a:pt x="1437894" y="268953"/>
                      <a:pt x="1437103" y="269423"/>
                    </a:cubicBezTo>
                    <a:cubicBezTo>
                      <a:pt x="1436290" y="269914"/>
                      <a:pt x="1435306" y="270064"/>
                      <a:pt x="1434387" y="269808"/>
                    </a:cubicBezTo>
                    <a:lnTo>
                      <a:pt x="1378527" y="255206"/>
                    </a:lnTo>
                    <a:lnTo>
                      <a:pt x="1366619" y="264720"/>
                    </a:lnTo>
                    <a:cubicBezTo>
                      <a:pt x="1365807" y="265361"/>
                      <a:pt x="1364759" y="265639"/>
                      <a:pt x="1363733" y="265425"/>
                    </a:cubicBezTo>
                    <a:lnTo>
                      <a:pt x="1315847" y="256190"/>
                    </a:lnTo>
                    <a:lnTo>
                      <a:pt x="1305543" y="275986"/>
                    </a:lnTo>
                    <a:cubicBezTo>
                      <a:pt x="1304795" y="277439"/>
                      <a:pt x="1303171" y="278188"/>
                      <a:pt x="1301588" y="277824"/>
                    </a:cubicBezTo>
                    <a:lnTo>
                      <a:pt x="1276940" y="272052"/>
                    </a:lnTo>
                    <a:lnTo>
                      <a:pt x="1258832" y="290138"/>
                    </a:lnTo>
                    <a:cubicBezTo>
                      <a:pt x="1257913" y="291057"/>
                      <a:pt x="1256566" y="291399"/>
                      <a:pt x="1255326" y="291036"/>
                    </a:cubicBezTo>
                    <a:lnTo>
                      <a:pt x="1233820" y="284622"/>
                    </a:lnTo>
                    <a:lnTo>
                      <a:pt x="1219348" y="304739"/>
                    </a:lnTo>
                    <a:cubicBezTo>
                      <a:pt x="1219091" y="305081"/>
                      <a:pt x="1218792" y="305380"/>
                      <a:pt x="1218428" y="305616"/>
                    </a:cubicBezTo>
                    <a:lnTo>
                      <a:pt x="1199829" y="318015"/>
                    </a:lnTo>
                    <a:cubicBezTo>
                      <a:pt x="1199252" y="318399"/>
                      <a:pt x="1198568" y="318613"/>
                      <a:pt x="1197863" y="318613"/>
                    </a:cubicBezTo>
                    <a:cubicBezTo>
                      <a:pt x="1196751" y="318613"/>
                      <a:pt x="1195704" y="318079"/>
                      <a:pt x="1195019" y="317202"/>
                    </a:cubicBezTo>
                    <a:lnTo>
                      <a:pt x="1185164" y="304055"/>
                    </a:lnTo>
                    <a:lnTo>
                      <a:pt x="1163401" y="299031"/>
                    </a:lnTo>
                    <a:cubicBezTo>
                      <a:pt x="1162824" y="298903"/>
                      <a:pt x="1162312" y="298625"/>
                      <a:pt x="1161863" y="298240"/>
                    </a:cubicBezTo>
                    <a:lnTo>
                      <a:pt x="1121116" y="262817"/>
                    </a:lnTo>
                    <a:cubicBezTo>
                      <a:pt x="1120347" y="262154"/>
                      <a:pt x="1119898" y="261171"/>
                      <a:pt x="1119898" y="260145"/>
                    </a:cubicBezTo>
                    <a:lnTo>
                      <a:pt x="1119898" y="235325"/>
                    </a:lnTo>
                    <a:lnTo>
                      <a:pt x="1106238" y="224871"/>
                    </a:lnTo>
                    <a:cubicBezTo>
                      <a:pt x="1105446" y="224251"/>
                      <a:pt x="1104955" y="223353"/>
                      <a:pt x="1104848" y="222370"/>
                    </a:cubicBezTo>
                    <a:lnTo>
                      <a:pt x="1100422" y="173650"/>
                    </a:lnTo>
                    <a:cubicBezTo>
                      <a:pt x="1100359" y="172987"/>
                      <a:pt x="1100508" y="172303"/>
                      <a:pt x="1100808" y="171705"/>
                    </a:cubicBezTo>
                    <a:lnTo>
                      <a:pt x="1113634" y="147056"/>
                    </a:lnTo>
                    <a:lnTo>
                      <a:pt x="1110278" y="126961"/>
                    </a:lnTo>
                    <a:cubicBezTo>
                      <a:pt x="1110064" y="125764"/>
                      <a:pt x="1110491" y="124524"/>
                      <a:pt x="1111411" y="123733"/>
                    </a:cubicBezTo>
                    <a:lnTo>
                      <a:pt x="1133515" y="104065"/>
                    </a:lnTo>
                    <a:lnTo>
                      <a:pt x="1118167" y="62870"/>
                    </a:lnTo>
                    <a:lnTo>
                      <a:pt x="1090696" y="55388"/>
                    </a:lnTo>
                    <a:cubicBezTo>
                      <a:pt x="1088858" y="54875"/>
                      <a:pt x="1087746" y="52972"/>
                      <a:pt x="1088195" y="51112"/>
                    </a:cubicBezTo>
                    <a:lnTo>
                      <a:pt x="1098307" y="13167"/>
                    </a:lnTo>
                    <a:lnTo>
                      <a:pt x="1085031" y="-879"/>
                    </a:lnTo>
                    <a:lnTo>
                      <a:pt x="1052108" y="4487"/>
                    </a:lnTo>
                    <a:cubicBezTo>
                      <a:pt x="1052173" y="4658"/>
                      <a:pt x="1052237" y="4829"/>
                      <a:pt x="1052279" y="5022"/>
                    </a:cubicBezTo>
                    <a:lnTo>
                      <a:pt x="1054653" y="18019"/>
                    </a:lnTo>
                    <a:cubicBezTo>
                      <a:pt x="1054845" y="19067"/>
                      <a:pt x="1054546" y="20157"/>
                      <a:pt x="1053840" y="20970"/>
                    </a:cubicBezTo>
                    <a:lnTo>
                      <a:pt x="1023121" y="56414"/>
                    </a:lnTo>
                    <a:cubicBezTo>
                      <a:pt x="1022778" y="56820"/>
                      <a:pt x="1022330" y="57141"/>
                      <a:pt x="1021838" y="57355"/>
                    </a:cubicBezTo>
                    <a:lnTo>
                      <a:pt x="941521" y="91559"/>
                    </a:lnTo>
                    <a:cubicBezTo>
                      <a:pt x="940580" y="91987"/>
                      <a:pt x="939490" y="91987"/>
                      <a:pt x="938550" y="91559"/>
                    </a:cubicBezTo>
                    <a:lnTo>
                      <a:pt x="916381" y="80464"/>
                    </a:lnTo>
                    <a:lnTo>
                      <a:pt x="886152" y="92970"/>
                    </a:lnTo>
                    <a:lnTo>
                      <a:pt x="890428" y="123327"/>
                    </a:lnTo>
                    <a:cubicBezTo>
                      <a:pt x="890642" y="124823"/>
                      <a:pt x="889873" y="126298"/>
                      <a:pt x="888504" y="126982"/>
                    </a:cubicBezTo>
                    <a:lnTo>
                      <a:pt x="867233" y="137671"/>
                    </a:lnTo>
                    <a:cubicBezTo>
                      <a:pt x="865972" y="138291"/>
                      <a:pt x="864454" y="138120"/>
                      <a:pt x="863385" y="137201"/>
                    </a:cubicBezTo>
                    <a:lnTo>
                      <a:pt x="827791" y="107272"/>
                    </a:lnTo>
                    <a:lnTo>
                      <a:pt x="768874" y="108426"/>
                    </a:lnTo>
                    <a:cubicBezTo>
                      <a:pt x="766993" y="108426"/>
                      <a:pt x="765432" y="106994"/>
                      <a:pt x="765261" y="105134"/>
                    </a:cubicBezTo>
                    <a:lnTo>
                      <a:pt x="764256" y="91089"/>
                    </a:lnTo>
                    <a:lnTo>
                      <a:pt x="722505" y="79545"/>
                    </a:lnTo>
                    <a:lnTo>
                      <a:pt x="762032" y="124994"/>
                    </a:lnTo>
                    <a:cubicBezTo>
                      <a:pt x="762354" y="125379"/>
                      <a:pt x="762589" y="125806"/>
                      <a:pt x="762738" y="126277"/>
                    </a:cubicBezTo>
                    <a:lnTo>
                      <a:pt x="785185" y="199517"/>
                    </a:lnTo>
                    <a:cubicBezTo>
                      <a:pt x="785484" y="200522"/>
                      <a:pt x="785335" y="201591"/>
                      <a:pt x="784779" y="202467"/>
                    </a:cubicBezTo>
                    <a:lnTo>
                      <a:pt x="777233" y="214204"/>
                    </a:lnTo>
                    <a:lnTo>
                      <a:pt x="824713" y="219484"/>
                    </a:lnTo>
                    <a:cubicBezTo>
                      <a:pt x="826508" y="219676"/>
                      <a:pt x="827855" y="221194"/>
                      <a:pt x="827855" y="222990"/>
                    </a:cubicBezTo>
                    <a:lnTo>
                      <a:pt x="827855" y="245629"/>
                    </a:lnTo>
                    <a:cubicBezTo>
                      <a:pt x="827855" y="247254"/>
                      <a:pt x="826743" y="248686"/>
                      <a:pt x="825162" y="249071"/>
                    </a:cubicBezTo>
                    <a:lnTo>
                      <a:pt x="779349" y="260529"/>
                    </a:lnTo>
                    <a:lnTo>
                      <a:pt x="751750" y="306513"/>
                    </a:lnTo>
                    <a:cubicBezTo>
                      <a:pt x="750766" y="308181"/>
                      <a:pt x="748586" y="308737"/>
                      <a:pt x="746919" y="307753"/>
                    </a:cubicBezTo>
                    <a:cubicBezTo>
                      <a:pt x="746598" y="307561"/>
                      <a:pt x="746321" y="307347"/>
                      <a:pt x="746085" y="307069"/>
                    </a:cubicBezTo>
                    <a:lnTo>
                      <a:pt x="737533" y="297492"/>
                    </a:lnTo>
                    <a:lnTo>
                      <a:pt x="710790" y="314594"/>
                    </a:lnTo>
                    <a:lnTo>
                      <a:pt x="655507" y="365196"/>
                    </a:lnTo>
                    <a:cubicBezTo>
                      <a:pt x="654844" y="365794"/>
                      <a:pt x="653989" y="366115"/>
                      <a:pt x="653113" y="366115"/>
                    </a:cubicBezTo>
                    <a:cubicBezTo>
                      <a:pt x="652728" y="366115"/>
                      <a:pt x="652364" y="366050"/>
                      <a:pt x="652001" y="365944"/>
                    </a:cubicBezTo>
                    <a:cubicBezTo>
                      <a:pt x="650804" y="365537"/>
                      <a:pt x="649906" y="364511"/>
                      <a:pt x="649649" y="363272"/>
                    </a:cubicBezTo>
                    <a:lnTo>
                      <a:pt x="643471" y="332466"/>
                    </a:lnTo>
                    <a:lnTo>
                      <a:pt x="598065" y="356260"/>
                    </a:lnTo>
                    <a:cubicBezTo>
                      <a:pt x="596932" y="356858"/>
                      <a:pt x="595542" y="356794"/>
                      <a:pt x="594473" y="356089"/>
                    </a:cubicBezTo>
                    <a:lnTo>
                      <a:pt x="540494" y="320452"/>
                    </a:lnTo>
                    <a:lnTo>
                      <a:pt x="525081" y="326566"/>
                    </a:lnTo>
                    <a:cubicBezTo>
                      <a:pt x="523263" y="327292"/>
                      <a:pt x="521190" y="326395"/>
                      <a:pt x="520485" y="324556"/>
                    </a:cubicBezTo>
                    <a:cubicBezTo>
                      <a:pt x="520399" y="324385"/>
                      <a:pt x="520356" y="324214"/>
                      <a:pt x="520313" y="324022"/>
                    </a:cubicBezTo>
                    <a:lnTo>
                      <a:pt x="512532" y="287680"/>
                    </a:lnTo>
                    <a:lnTo>
                      <a:pt x="485574" y="255784"/>
                    </a:lnTo>
                    <a:lnTo>
                      <a:pt x="459066" y="282314"/>
                    </a:lnTo>
                    <a:cubicBezTo>
                      <a:pt x="457698" y="283618"/>
                      <a:pt x="455539" y="283618"/>
                      <a:pt x="454171" y="282314"/>
                    </a:cubicBezTo>
                    <a:lnTo>
                      <a:pt x="438266" y="267798"/>
                    </a:lnTo>
                    <a:lnTo>
                      <a:pt x="434310" y="284900"/>
                    </a:lnTo>
                    <a:cubicBezTo>
                      <a:pt x="433947" y="286504"/>
                      <a:pt x="432515" y="287637"/>
                      <a:pt x="430868" y="287637"/>
                    </a:cubicBezTo>
                    <a:lnTo>
                      <a:pt x="314958" y="287637"/>
                    </a:lnTo>
                    <a:lnTo>
                      <a:pt x="305060" y="294050"/>
                    </a:lnTo>
                    <a:lnTo>
                      <a:pt x="305060" y="336549"/>
                    </a:lnTo>
                    <a:lnTo>
                      <a:pt x="350381" y="338195"/>
                    </a:lnTo>
                    <a:cubicBezTo>
                      <a:pt x="351920" y="338238"/>
                      <a:pt x="353246" y="339286"/>
                      <a:pt x="353652" y="340761"/>
                    </a:cubicBezTo>
                    <a:lnTo>
                      <a:pt x="363400" y="375307"/>
                    </a:lnTo>
                    <a:cubicBezTo>
                      <a:pt x="363913" y="377189"/>
                      <a:pt x="362802" y="379134"/>
                      <a:pt x="360942" y="379647"/>
                    </a:cubicBezTo>
                    <a:cubicBezTo>
                      <a:pt x="360257" y="379839"/>
                      <a:pt x="359531" y="379818"/>
                      <a:pt x="358868" y="379583"/>
                    </a:cubicBezTo>
                    <a:lnTo>
                      <a:pt x="325455" y="368466"/>
                    </a:lnTo>
                    <a:lnTo>
                      <a:pt x="290010" y="380545"/>
                    </a:lnTo>
                    <a:lnTo>
                      <a:pt x="290010" y="438885"/>
                    </a:lnTo>
                    <a:lnTo>
                      <a:pt x="325476" y="460006"/>
                    </a:lnTo>
                    <a:cubicBezTo>
                      <a:pt x="326651" y="460690"/>
                      <a:pt x="327314" y="461973"/>
                      <a:pt x="327207" y="463320"/>
                    </a:cubicBezTo>
                    <a:lnTo>
                      <a:pt x="325540" y="484954"/>
                    </a:lnTo>
                    <a:lnTo>
                      <a:pt x="344139" y="507764"/>
                    </a:lnTo>
                    <a:cubicBezTo>
                      <a:pt x="344780" y="508555"/>
                      <a:pt x="345058" y="509581"/>
                      <a:pt x="344887" y="510586"/>
                    </a:cubicBezTo>
                    <a:lnTo>
                      <a:pt x="302366" y="767484"/>
                    </a:lnTo>
                    <a:cubicBezTo>
                      <a:pt x="302131" y="768873"/>
                      <a:pt x="301084" y="770006"/>
                      <a:pt x="299716" y="770348"/>
                    </a:cubicBezTo>
                    <a:cubicBezTo>
                      <a:pt x="299480" y="770370"/>
                      <a:pt x="299245" y="770370"/>
                      <a:pt x="299010" y="770348"/>
                    </a:cubicBezTo>
                    <a:lnTo>
                      <a:pt x="299010" y="770348"/>
                    </a:lnTo>
                    <a:lnTo>
                      <a:pt x="278615" y="771225"/>
                    </a:lnTo>
                    <a:cubicBezTo>
                      <a:pt x="277803" y="771268"/>
                      <a:pt x="277012" y="771011"/>
                      <a:pt x="276349" y="770541"/>
                    </a:cubicBezTo>
                    <a:lnTo>
                      <a:pt x="254266" y="754422"/>
                    </a:lnTo>
                    <a:lnTo>
                      <a:pt x="215551" y="777937"/>
                    </a:lnTo>
                    <a:cubicBezTo>
                      <a:pt x="215273" y="778108"/>
                      <a:pt x="214952" y="778237"/>
                      <a:pt x="214632" y="778322"/>
                    </a:cubicBezTo>
                    <a:lnTo>
                      <a:pt x="139082" y="798524"/>
                    </a:lnTo>
                    <a:lnTo>
                      <a:pt x="73303" y="846346"/>
                    </a:lnTo>
                    <a:lnTo>
                      <a:pt x="53549" y="921960"/>
                    </a:lnTo>
                    <a:lnTo>
                      <a:pt x="62101" y="943936"/>
                    </a:lnTo>
                    <a:cubicBezTo>
                      <a:pt x="62742" y="945497"/>
                      <a:pt x="62165" y="947293"/>
                      <a:pt x="60754" y="948212"/>
                    </a:cubicBezTo>
                    <a:lnTo>
                      <a:pt x="15497" y="978141"/>
                    </a:lnTo>
                    <a:lnTo>
                      <a:pt x="18041" y="1021260"/>
                    </a:lnTo>
                    <a:cubicBezTo>
                      <a:pt x="18148" y="1023077"/>
                      <a:pt x="16887" y="1024659"/>
                      <a:pt x="15091" y="1024958"/>
                    </a:cubicBezTo>
                    <a:lnTo>
                      <a:pt x="-3080" y="1027994"/>
                    </a:lnTo>
                    <a:lnTo>
                      <a:pt x="-2396" y="1042745"/>
                    </a:lnTo>
                    <a:lnTo>
                      <a:pt x="14065" y="1055914"/>
                    </a:lnTo>
                    <a:cubicBezTo>
                      <a:pt x="14984" y="1056662"/>
                      <a:pt x="15476" y="1057838"/>
                      <a:pt x="15369" y="1059013"/>
                    </a:cubicBezTo>
                    <a:lnTo>
                      <a:pt x="13744" y="1076115"/>
                    </a:lnTo>
                    <a:lnTo>
                      <a:pt x="83543" y="1152028"/>
                    </a:lnTo>
                    <a:cubicBezTo>
                      <a:pt x="84612" y="1153204"/>
                      <a:pt x="84761" y="1154957"/>
                      <a:pt x="83885" y="1156304"/>
                    </a:cubicBezTo>
                    <a:lnTo>
                      <a:pt x="66355" y="1182599"/>
                    </a:lnTo>
                    <a:lnTo>
                      <a:pt x="130488" y="1181808"/>
                    </a:lnTo>
                    <a:lnTo>
                      <a:pt x="130488" y="1181808"/>
                    </a:lnTo>
                    <a:cubicBezTo>
                      <a:pt x="132092" y="1181808"/>
                      <a:pt x="133482" y="1182877"/>
                      <a:pt x="133909" y="1184416"/>
                    </a:cubicBezTo>
                    <a:lnTo>
                      <a:pt x="142995" y="1218321"/>
                    </a:lnTo>
                    <a:lnTo>
                      <a:pt x="209715" y="1223323"/>
                    </a:lnTo>
                    <a:lnTo>
                      <a:pt x="259931" y="1171375"/>
                    </a:lnTo>
                    <a:cubicBezTo>
                      <a:pt x="261278" y="1169964"/>
                      <a:pt x="263502" y="1169900"/>
                      <a:pt x="264912" y="1171225"/>
                    </a:cubicBezTo>
                    <a:cubicBezTo>
                      <a:pt x="265618" y="1171910"/>
                      <a:pt x="266024" y="1172829"/>
                      <a:pt x="266024" y="1173812"/>
                    </a:cubicBezTo>
                    <a:lnTo>
                      <a:pt x="266024" y="1290236"/>
                    </a:lnTo>
                    <a:lnTo>
                      <a:pt x="289946" y="1301053"/>
                    </a:lnTo>
                    <a:lnTo>
                      <a:pt x="323936" y="1285768"/>
                    </a:lnTo>
                    <a:cubicBezTo>
                      <a:pt x="324449" y="1285512"/>
                      <a:pt x="325048" y="1285405"/>
                      <a:pt x="325625" y="1285469"/>
                    </a:cubicBezTo>
                    <a:lnTo>
                      <a:pt x="413274" y="1291647"/>
                    </a:lnTo>
                    <a:cubicBezTo>
                      <a:pt x="414429" y="1291732"/>
                      <a:pt x="415455" y="1292374"/>
                      <a:pt x="416054" y="1293357"/>
                    </a:cubicBezTo>
                    <a:lnTo>
                      <a:pt x="421676" y="1302721"/>
                    </a:lnTo>
                    <a:lnTo>
                      <a:pt x="464432" y="1259046"/>
                    </a:lnTo>
                    <a:cubicBezTo>
                      <a:pt x="465116" y="1258340"/>
                      <a:pt x="466078" y="1257955"/>
                      <a:pt x="467061" y="1257977"/>
                    </a:cubicBezTo>
                    <a:lnTo>
                      <a:pt x="495922" y="1258832"/>
                    </a:lnTo>
                    <a:lnTo>
                      <a:pt x="579957" y="1193181"/>
                    </a:lnTo>
                    <a:cubicBezTo>
                      <a:pt x="580428" y="1192817"/>
                      <a:pt x="580963" y="1192582"/>
                      <a:pt x="581539" y="1192475"/>
                    </a:cubicBezTo>
                    <a:lnTo>
                      <a:pt x="671027" y="1177511"/>
                    </a:lnTo>
                    <a:cubicBezTo>
                      <a:pt x="672802" y="1177211"/>
                      <a:pt x="674512" y="1178280"/>
                      <a:pt x="675004" y="1180012"/>
                    </a:cubicBezTo>
                    <a:lnTo>
                      <a:pt x="686526" y="1219881"/>
                    </a:lnTo>
                    <a:cubicBezTo>
                      <a:pt x="686847" y="1221015"/>
                      <a:pt x="686590" y="1222212"/>
                      <a:pt x="685863" y="1223131"/>
                    </a:cubicBezTo>
                    <a:lnTo>
                      <a:pt x="670493" y="1241708"/>
                    </a:lnTo>
                    <a:lnTo>
                      <a:pt x="688964" y="1278628"/>
                    </a:lnTo>
                    <a:cubicBezTo>
                      <a:pt x="689455" y="1279633"/>
                      <a:pt x="689455" y="1280787"/>
                      <a:pt x="688964" y="1281792"/>
                    </a:cubicBezTo>
                    <a:lnTo>
                      <a:pt x="677441" y="1304794"/>
                    </a:lnTo>
                    <a:lnTo>
                      <a:pt x="713889" y="1361574"/>
                    </a:lnTo>
                    <a:lnTo>
                      <a:pt x="746576" y="1376196"/>
                    </a:lnTo>
                    <a:cubicBezTo>
                      <a:pt x="747282" y="1376495"/>
                      <a:pt x="747859" y="1377030"/>
                      <a:pt x="748222" y="1377693"/>
                    </a:cubicBezTo>
                    <a:lnTo>
                      <a:pt x="758783" y="1396356"/>
                    </a:lnTo>
                    <a:lnTo>
                      <a:pt x="794056" y="1397959"/>
                    </a:lnTo>
                    <a:lnTo>
                      <a:pt x="803570" y="1386864"/>
                    </a:lnTo>
                    <a:cubicBezTo>
                      <a:pt x="804510" y="1385795"/>
                      <a:pt x="805985" y="1385367"/>
                      <a:pt x="807354" y="1385795"/>
                    </a:cubicBezTo>
                    <a:lnTo>
                      <a:pt x="859623" y="1402641"/>
                    </a:lnTo>
                    <a:cubicBezTo>
                      <a:pt x="860392" y="1402897"/>
                      <a:pt x="861033" y="1403389"/>
                      <a:pt x="861482" y="1404052"/>
                    </a:cubicBezTo>
                    <a:lnTo>
                      <a:pt x="883566" y="1437166"/>
                    </a:lnTo>
                    <a:lnTo>
                      <a:pt x="933248" y="1441441"/>
                    </a:lnTo>
                    <a:cubicBezTo>
                      <a:pt x="934552" y="1441570"/>
                      <a:pt x="935664" y="1442382"/>
                      <a:pt x="936176" y="1443579"/>
                    </a:cubicBezTo>
                    <a:lnTo>
                      <a:pt x="951141" y="1476843"/>
                    </a:lnTo>
                    <a:lnTo>
                      <a:pt x="1017840" y="1474278"/>
                    </a:lnTo>
                    <a:cubicBezTo>
                      <a:pt x="1018438" y="1474256"/>
                      <a:pt x="1019037" y="1474363"/>
                      <a:pt x="1019572" y="1474641"/>
                    </a:cubicBezTo>
                    <a:lnTo>
                      <a:pt x="1067394" y="1498563"/>
                    </a:lnTo>
                    <a:cubicBezTo>
                      <a:pt x="1068762" y="1499247"/>
                      <a:pt x="1069553" y="1500722"/>
                      <a:pt x="1069318" y="1502240"/>
                    </a:cubicBezTo>
                    <a:lnTo>
                      <a:pt x="1065940" y="1525948"/>
                    </a:lnTo>
                    <a:lnTo>
                      <a:pt x="1083171" y="1561307"/>
                    </a:lnTo>
                    <a:cubicBezTo>
                      <a:pt x="1083385" y="1561713"/>
                      <a:pt x="1083491" y="1562141"/>
                      <a:pt x="1083534" y="1562590"/>
                    </a:cubicBezTo>
                    <a:lnTo>
                      <a:pt x="1086185" y="1598932"/>
                    </a:lnTo>
                    <a:cubicBezTo>
                      <a:pt x="1086249" y="1599894"/>
                      <a:pt x="1085929" y="1600834"/>
                      <a:pt x="1085287" y="1601561"/>
                    </a:cubicBezTo>
                    <a:cubicBezTo>
                      <a:pt x="1084646" y="1602288"/>
                      <a:pt x="1083726" y="1602716"/>
                      <a:pt x="1082765" y="1602737"/>
                    </a:cubicBezTo>
                    <a:lnTo>
                      <a:pt x="1062947" y="1603379"/>
                    </a:lnTo>
                    <a:lnTo>
                      <a:pt x="1091487" y="1634911"/>
                    </a:lnTo>
                    <a:cubicBezTo>
                      <a:pt x="1092085" y="1635552"/>
                      <a:pt x="1092406" y="1636407"/>
                      <a:pt x="1092406" y="1637284"/>
                    </a:cubicBezTo>
                    <a:lnTo>
                      <a:pt x="1092406" y="1690429"/>
                    </a:lnTo>
                    <a:lnTo>
                      <a:pt x="1227941" y="1690429"/>
                    </a:lnTo>
                    <a:cubicBezTo>
                      <a:pt x="1229695" y="1690429"/>
                      <a:pt x="1231170" y="1691712"/>
                      <a:pt x="1231447" y="1693443"/>
                    </a:cubicBezTo>
                    <a:lnTo>
                      <a:pt x="1234099" y="1710268"/>
                    </a:lnTo>
                    <a:cubicBezTo>
                      <a:pt x="1234227" y="1711101"/>
                      <a:pt x="1234056" y="1711956"/>
                      <a:pt x="1233607" y="1712683"/>
                    </a:cubicBezTo>
                    <a:lnTo>
                      <a:pt x="1218471" y="1737075"/>
                    </a:lnTo>
                    <a:lnTo>
                      <a:pt x="1227621" y="1771985"/>
                    </a:lnTo>
                    <a:lnTo>
                      <a:pt x="1247246" y="1794090"/>
                    </a:lnTo>
                    <a:lnTo>
                      <a:pt x="1270462" y="1794090"/>
                    </a:lnTo>
                    <a:cubicBezTo>
                      <a:pt x="1271851" y="1794112"/>
                      <a:pt x="1273113" y="1794945"/>
                      <a:pt x="1273668" y="1796228"/>
                    </a:cubicBezTo>
                    <a:lnTo>
                      <a:pt x="1296692" y="1844948"/>
                    </a:lnTo>
                    <a:cubicBezTo>
                      <a:pt x="1297184" y="1845932"/>
                      <a:pt x="1297184" y="1847086"/>
                      <a:pt x="1296692" y="1848069"/>
                    </a:cubicBezTo>
                    <a:lnTo>
                      <a:pt x="1270205" y="1900210"/>
                    </a:lnTo>
                    <a:lnTo>
                      <a:pt x="1281386" y="1916179"/>
                    </a:lnTo>
                    <a:cubicBezTo>
                      <a:pt x="1282156" y="1917291"/>
                      <a:pt x="1282220" y="1918744"/>
                      <a:pt x="1281579" y="1919920"/>
                    </a:cubicBezTo>
                    <a:lnTo>
                      <a:pt x="1252804" y="1972403"/>
                    </a:lnTo>
                    <a:lnTo>
                      <a:pt x="1270227" y="1988244"/>
                    </a:lnTo>
                    <a:cubicBezTo>
                      <a:pt x="1271104" y="1989035"/>
                      <a:pt x="1271531" y="1990211"/>
                      <a:pt x="1271339" y="1991387"/>
                    </a:cubicBezTo>
                    <a:cubicBezTo>
                      <a:pt x="1271167" y="1992562"/>
                      <a:pt x="1270419" y="1993567"/>
                      <a:pt x="1269350" y="1994080"/>
                    </a:cubicBezTo>
                    <a:lnTo>
                      <a:pt x="1242735" y="2006543"/>
                    </a:lnTo>
                    <a:lnTo>
                      <a:pt x="1241388" y="2015971"/>
                    </a:lnTo>
                    <a:lnTo>
                      <a:pt x="1260992" y="2056354"/>
                    </a:lnTo>
                    <a:cubicBezTo>
                      <a:pt x="1261248" y="2056888"/>
                      <a:pt x="1261376" y="2057487"/>
                      <a:pt x="1261355" y="2058085"/>
                    </a:cubicBezTo>
                    <a:lnTo>
                      <a:pt x="1255605" y="2165808"/>
                    </a:lnTo>
                    <a:lnTo>
                      <a:pt x="1335857" y="2175834"/>
                    </a:lnTo>
                    <a:lnTo>
                      <a:pt x="1355930" y="2159117"/>
                    </a:lnTo>
                    <a:cubicBezTo>
                      <a:pt x="1357256" y="2157963"/>
                      <a:pt x="1359245" y="2157963"/>
                      <a:pt x="1360569" y="2159117"/>
                    </a:cubicBezTo>
                    <a:lnTo>
                      <a:pt x="1381947" y="2178357"/>
                    </a:lnTo>
                    <a:lnTo>
                      <a:pt x="1405463" y="2178357"/>
                    </a:lnTo>
                    <a:cubicBezTo>
                      <a:pt x="1407088" y="2178357"/>
                      <a:pt x="1408520" y="2179490"/>
                      <a:pt x="1408905" y="2181072"/>
                    </a:cubicBezTo>
                    <a:lnTo>
                      <a:pt x="1441164" y="2314747"/>
                    </a:lnTo>
                    <a:lnTo>
                      <a:pt x="1500402" y="2302455"/>
                    </a:lnTo>
                    <a:cubicBezTo>
                      <a:pt x="1501920" y="2302135"/>
                      <a:pt x="1503459" y="2302840"/>
                      <a:pt x="1504208" y="2304187"/>
                    </a:cubicBezTo>
                    <a:lnTo>
                      <a:pt x="1525478" y="2341983"/>
                    </a:lnTo>
                    <a:cubicBezTo>
                      <a:pt x="1525927" y="2342774"/>
                      <a:pt x="1526055" y="2343736"/>
                      <a:pt x="1525821" y="2344613"/>
                    </a:cubicBezTo>
                    <a:lnTo>
                      <a:pt x="1497623" y="2452912"/>
                    </a:lnTo>
                    <a:lnTo>
                      <a:pt x="1537279" y="2447696"/>
                    </a:lnTo>
                    <a:cubicBezTo>
                      <a:pt x="1538968" y="2447482"/>
                      <a:pt x="1540550" y="2448466"/>
                      <a:pt x="1541106" y="2450069"/>
                    </a:cubicBezTo>
                    <a:lnTo>
                      <a:pt x="1558806" y="2502039"/>
                    </a:lnTo>
                    <a:cubicBezTo>
                      <a:pt x="1559020" y="2502616"/>
                      <a:pt x="1559063" y="2503215"/>
                      <a:pt x="1558956" y="2503813"/>
                    </a:cubicBezTo>
                    <a:lnTo>
                      <a:pt x="1545958" y="2573505"/>
                    </a:lnTo>
                    <a:cubicBezTo>
                      <a:pt x="1545744" y="2574638"/>
                      <a:pt x="1544996" y="2575621"/>
                      <a:pt x="1543927" y="2576091"/>
                    </a:cubicBezTo>
                    <a:lnTo>
                      <a:pt x="1455765" y="2616068"/>
                    </a:lnTo>
                    <a:lnTo>
                      <a:pt x="1407943" y="2654783"/>
                    </a:lnTo>
                    <a:lnTo>
                      <a:pt x="1408991" y="2669470"/>
                    </a:lnTo>
                    <a:cubicBezTo>
                      <a:pt x="1409140" y="2671394"/>
                      <a:pt x="1407708" y="2673083"/>
                      <a:pt x="1405784" y="2673254"/>
                    </a:cubicBezTo>
                    <a:cubicBezTo>
                      <a:pt x="1405741" y="2673254"/>
                      <a:pt x="1405719" y="2673254"/>
                      <a:pt x="1405677" y="2673254"/>
                    </a:cubicBezTo>
                    <a:lnTo>
                      <a:pt x="1389515" y="2674344"/>
                    </a:lnTo>
                    <a:lnTo>
                      <a:pt x="1335044" y="2741556"/>
                    </a:lnTo>
                    <a:lnTo>
                      <a:pt x="1308001" y="2778903"/>
                    </a:lnTo>
                    <a:cubicBezTo>
                      <a:pt x="1307339" y="2779844"/>
                      <a:pt x="1306270" y="2780399"/>
                      <a:pt x="1305115" y="2780399"/>
                    </a:cubicBezTo>
                    <a:lnTo>
                      <a:pt x="1289167" y="2780399"/>
                    </a:lnTo>
                    <a:lnTo>
                      <a:pt x="1284892" y="2803466"/>
                    </a:lnTo>
                    <a:cubicBezTo>
                      <a:pt x="1284700" y="2804557"/>
                      <a:pt x="1283994" y="2805497"/>
                      <a:pt x="1282989" y="2806010"/>
                    </a:cubicBezTo>
                    <a:lnTo>
                      <a:pt x="1273946" y="2810521"/>
                    </a:lnTo>
                    <a:lnTo>
                      <a:pt x="1291327" y="2816934"/>
                    </a:lnTo>
                    <a:lnTo>
                      <a:pt x="1303341" y="2800217"/>
                    </a:lnTo>
                    <a:cubicBezTo>
                      <a:pt x="1304025" y="2799233"/>
                      <a:pt x="1305158" y="2798678"/>
                      <a:pt x="1306334" y="2798742"/>
                    </a:cubicBezTo>
                    <a:lnTo>
                      <a:pt x="1323437" y="2799340"/>
                    </a:lnTo>
                    <a:cubicBezTo>
                      <a:pt x="1324377" y="2799362"/>
                      <a:pt x="1325275" y="2799768"/>
                      <a:pt x="1325916" y="2800452"/>
                    </a:cubicBezTo>
                    <a:lnTo>
                      <a:pt x="1376688" y="2854794"/>
                    </a:lnTo>
                    <a:cubicBezTo>
                      <a:pt x="1377416" y="2855543"/>
                      <a:pt x="1377757" y="2856590"/>
                      <a:pt x="1377629" y="2857616"/>
                    </a:cubicBezTo>
                    <a:lnTo>
                      <a:pt x="1375491" y="2875595"/>
                    </a:lnTo>
                    <a:lnTo>
                      <a:pt x="1381413" y="2879871"/>
                    </a:lnTo>
                    <a:lnTo>
                      <a:pt x="1401743" y="2860075"/>
                    </a:lnTo>
                    <a:cubicBezTo>
                      <a:pt x="1402513" y="2859305"/>
                      <a:pt x="1403604" y="2858942"/>
                      <a:pt x="1404672" y="2859091"/>
                    </a:cubicBezTo>
                    <a:cubicBezTo>
                      <a:pt x="1405762" y="2859241"/>
                      <a:pt x="1406703" y="2859882"/>
                      <a:pt x="1407259" y="2860823"/>
                    </a:cubicBezTo>
                    <a:lnTo>
                      <a:pt x="1425045" y="2891222"/>
                    </a:lnTo>
                    <a:lnTo>
                      <a:pt x="1477506" y="2917859"/>
                    </a:lnTo>
                    <a:cubicBezTo>
                      <a:pt x="1478255" y="2918244"/>
                      <a:pt x="1478832" y="2918885"/>
                      <a:pt x="1479153" y="2919655"/>
                    </a:cubicBezTo>
                    <a:lnTo>
                      <a:pt x="1489970" y="2945629"/>
                    </a:lnTo>
                    <a:lnTo>
                      <a:pt x="1509210" y="2944047"/>
                    </a:lnTo>
                    <a:cubicBezTo>
                      <a:pt x="1510556" y="2943940"/>
                      <a:pt x="1511839" y="2944581"/>
                      <a:pt x="1512523" y="2945736"/>
                    </a:cubicBezTo>
                    <a:lnTo>
                      <a:pt x="1543949" y="2997043"/>
                    </a:lnTo>
                    <a:lnTo>
                      <a:pt x="1569153" y="3011729"/>
                    </a:lnTo>
                    <a:lnTo>
                      <a:pt x="1577576" y="3003627"/>
                    </a:lnTo>
                    <a:lnTo>
                      <a:pt x="1593075" y="2978380"/>
                    </a:lnTo>
                    <a:lnTo>
                      <a:pt x="1596602" y="2990779"/>
                    </a:lnTo>
                    <a:lnTo>
                      <a:pt x="1601498" y="3001468"/>
                    </a:lnTo>
                    <a:lnTo>
                      <a:pt x="1599360" y="3013888"/>
                    </a:lnTo>
                    <a:lnTo>
                      <a:pt x="1583412" y="3036036"/>
                    </a:lnTo>
                    <a:lnTo>
                      <a:pt x="1569923" y="3020900"/>
                    </a:lnTo>
                    <a:lnTo>
                      <a:pt x="1533901" y="3053181"/>
                    </a:lnTo>
                    <a:lnTo>
                      <a:pt x="1536039" y="3088967"/>
                    </a:lnTo>
                    <a:lnTo>
                      <a:pt x="1546001" y="3097796"/>
                    </a:lnTo>
                    <a:lnTo>
                      <a:pt x="1604619" y="3049910"/>
                    </a:lnTo>
                    <a:lnTo>
                      <a:pt x="1620589" y="2993793"/>
                    </a:lnTo>
                    <a:lnTo>
                      <a:pt x="1652377" y="2967028"/>
                    </a:lnTo>
                    <a:lnTo>
                      <a:pt x="1714372" y="2922733"/>
                    </a:lnTo>
                    <a:lnTo>
                      <a:pt x="1776368" y="2832946"/>
                    </a:lnTo>
                    <a:lnTo>
                      <a:pt x="1818889" y="2760903"/>
                    </a:lnTo>
                    <a:lnTo>
                      <a:pt x="1875583" y="2708912"/>
                    </a:lnTo>
                    <a:lnTo>
                      <a:pt x="1880907" y="2695936"/>
                    </a:lnTo>
                    <a:lnTo>
                      <a:pt x="1889756" y="2688839"/>
                    </a:lnTo>
                    <a:lnTo>
                      <a:pt x="1907479" y="2646916"/>
                    </a:lnTo>
                    <a:cubicBezTo>
                      <a:pt x="1907479" y="2646916"/>
                      <a:pt x="1904508" y="2613246"/>
                      <a:pt x="1905106" y="2611472"/>
                    </a:cubicBezTo>
                    <a:cubicBezTo>
                      <a:pt x="1905704" y="2609698"/>
                      <a:pt x="1912780" y="2591398"/>
                      <a:pt x="1912780" y="2591398"/>
                    </a:cubicBezTo>
                    <a:lnTo>
                      <a:pt x="1910429" y="2572500"/>
                    </a:lnTo>
                    <a:lnTo>
                      <a:pt x="1906303" y="2557151"/>
                    </a:lnTo>
                    <a:lnTo>
                      <a:pt x="1919878" y="2532930"/>
                    </a:lnTo>
                    <a:lnTo>
                      <a:pt x="1915154" y="2493359"/>
                    </a:lnTo>
                    <a:lnTo>
                      <a:pt x="1934052" y="2476257"/>
                    </a:lnTo>
                    <a:lnTo>
                      <a:pt x="1919279" y="2465568"/>
                    </a:lnTo>
                    <a:lnTo>
                      <a:pt x="1947627" y="2449022"/>
                    </a:lnTo>
                    <a:lnTo>
                      <a:pt x="1950598" y="2461421"/>
                    </a:lnTo>
                    <a:lnTo>
                      <a:pt x="1971249" y="2439573"/>
                    </a:lnTo>
                    <a:lnTo>
                      <a:pt x="1977171" y="2418901"/>
                    </a:lnTo>
                    <a:lnTo>
                      <a:pt x="2024993" y="2398228"/>
                    </a:lnTo>
                    <a:lnTo>
                      <a:pt x="2067514" y="2363382"/>
                    </a:lnTo>
                    <a:lnTo>
                      <a:pt x="2131305" y="2340957"/>
                    </a:lnTo>
                    <a:lnTo>
                      <a:pt x="2164975" y="2356883"/>
                    </a:lnTo>
                    <a:lnTo>
                      <a:pt x="2176776" y="2346194"/>
                    </a:lnTo>
                    <a:lnTo>
                      <a:pt x="2163799" y="2333795"/>
                    </a:lnTo>
                    <a:lnTo>
                      <a:pt x="2198003" y="2318446"/>
                    </a:lnTo>
                    <a:lnTo>
                      <a:pt x="2223978" y="2314897"/>
                    </a:lnTo>
                    <a:lnTo>
                      <a:pt x="2222204" y="2293648"/>
                    </a:lnTo>
                    <a:lnTo>
                      <a:pt x="2245249" y="2288325"/>
                    </a:lnTo>
                    <a:lnTo>
                      <a:pt x="2251662" y="2303096"/>
                    </a:lnTo>
                    <a:lnTo>
                      <a:pt x="2276461" y="2288325"/>
                    </a:lnTo>
                    <a:lnTo>
                      <a:pt x="2301259" y="2302498"/>
                    </a:lnTo>
                    <a:lnTo>
                      <a:pt x="2395171" y="2298949"/>
                    </a:lnTo>
                    <a:lnTo>
                      <a:pt x="2417020" y="2307821"/>
                    </a:lnTo>
                    <a:lnTo>
                      <a:pt x="2424694" y="2288325"/>
                    </a:lnTo>
                    <a:lnTo>
                      <a:pt x="2418281" y="2272377"/>
                    </a:lnTo>
                    <a:lnTo>
                      <a:pt x="2452485" y="2249930"/>
                    </a:lnTo>
                    <a:lnTo>
                      <a:pt x="2499731" y="2241079"/>
                    </a:lnTo>
                    <a:lnTo>
                      <a:pt x="2490859" y="2197362"/>
                    </a:lnTo>
                    <a:lnTo>
                      <a:pt x="2533380" y="2144815"/>
                    </a:lnTo>
                    <a:lnTo>
                      <a:pt x="2552277" y="2131817"/>
                    </a:lnTo>
                    <a:lnTo>
                      <a:pt x="2585948" y="2073349"/>
                    </a:lnTo>
                    <a:lnTo>
                      <a:pt x="2615471" y="2053275"/>
                    </a:lnTo>
                    <a:lnTo>
                      <a:pt x="2618420" y="2001968"/>
                    </a:lnTo>
                    <a:lnTo>
                      <a:pt x="2624342" y="1961821"/>
                    </a:lnTo>
                    <a:lnTo>
                      <a:pt x="2667440" y="1918702"/>
                    </a:lnTo>
                    <a:lnTo>
                      <a:pt x="2685162" y="1851383"/>
                    </a:lnTo>
                    <a:lnTo>
                      <a:pt x="2709384" y="1772819"/>
                    </a:lnTo>
                    <a:lnTo>
                      <a:pt x="2706433" y="1663557"/>
                    </a:lnTo>
                    <a:lnTo>
                      <a:pt x="2723535" y="1620460"/>
                    </a:lnTo>
                    <a:lnTo>
                      <a:pt x="2712846" y="1596944"/>
                    </a:lnTo>
                    <a:lnTo>
                      <a:pt x="2725823" y="1583369"/>
                    </a:lnTo>
                    <a:lnTo>
                      <a:pt x="2719410" y="1564450"/>
                    </a:lnTo>
                    <a:lnTo>
                      <a:pt x="2740659" y="1532575"/>
                    </a:lnTo>
                    <a:lnTo>
                      <a:pt x="2737709" y="1513079"/>
                    </a:lnTo>
                    <a:lnTo>
                      <a:pt x="2759087" y="1510706"/>
                    </a:lnTo>
                    <a:lnTo>
                      <a:pt x="2761438" y="1536701"/>
                    </a:lnTo>
                    <a:lnTo>
                      <a:pt x="2778540" y="1536103"/>
                    </a:lnTo>
                    <a:lnTo>
                      <a:pt x="2863005" y="1438662"/>
                    </a:lnTo>
                    <a:lnTo>
                      <a:pt x="2864180" y="1415147"/>
                    </a:lnTo>
                    <a:lnTo>
                      <a:pt x="2877178" y="1403325"/>
                    </a:lnTo>
                    <a:lnTo>
                      <a:pt x="2884852" y="1382075"/>
                    </a:lnTo>
                    <a:lnTo>
                      <a:pt x="2903152" y="1375662"/>
                    </a:lnTo>
                    <a:lnTo>
                      <a:pt x="2944497" y="1356165"/>
                    </a:lnTo>
                    <a:lnTo>
                      <a:pt x="2988193" y="1306569"/>
                    </a:lnTo>
                    <a:lnTo>
                      <a:pt x="2985242" y="1290621"/>
                    </a:lnTo>
                    <a:lnTo>
                      <a:pt x="3007689" y="1293571"/>
                    </a:lnTo>
                    <a:lnTo>
                      <a:pt x="3057884" y="1229779"/>
                    </a:lnTo>
                    <a:lnTo>
                      <a:pt x="3072657" y="1178473"/>
                    </a:lnTo>
                    <a:lnTo>
                      <a:pt x="3085655" y="1135952"/>
                    </a:lnTo>
                    <a:close/>
                    <a:moveTo>
                      <a:pt x="1728974" y="2878973"/>
                    </a:moveTo>
                    <a:lnTo>
                      <a:pt x="1705052" y="2897123"/>
                    </a:lnTo>
                    <a:lnTo>
                      <a:pt x="1700627" y="2918394"/>
                    </a:lnTo>
                    <a:lnTo>
                      <a:pt x="1659432" y="2953389"/>
                    </a:lnTo>
                    <a:lnTo>
                      <a:pt x="1631533" y="2968011"/>
                    </a:lnTo>
                    <a:lnTo>
                      <a:pt x="1630187" y="2947617"/>
                    </a:lnTo>
                    <a:lnTo>
                      <a:pt x="1642159" y="2937441"/>
                    </a:lnTo>
                    <a:lnTo>
                      <a:pt x="1649235" y="2920168"/>
                    </a:lnTo>
                    <a:lnTo>
                      <a:pt x="1654557" y="2908645"/>
                    </a:lnTo>
                    <a:lnTo>
                      <a:pt x="1668732" y="2908645"/>
                    </a:lnTo>
                    <a:lnTo>
                      <a:pt x="1682456" y="2890046"/>
                    </a:lnTo>
                    <a:lnTo>
                      <a:pt x="1702829" y="2855051"/>
                    </a:lnTo>
                    <a:lnTo>
                      <a:pt x="1704966" y="2835127"/>
                    </a:lnTo>
                    <a:lnTo>
                      <a:pt x="1715143" y="2829804"/>
                    </a:lnTo>
                    <a:lnTo>
                      <a:pt x="1721363" y="2838654"/>
                    </a:lnTo>
                    <a:lnTo>
                      <a:pt x="1734639" y="2841326"/>
                    </a:lnTo>
                    <a:lnTo>
                      <a:pt x="1750587" y="2832455"/>
                    </a:lnTo>
                    <a:lnTo>
                      <a:pt x="1751912" y="2837329"/>
                    </a:lnTo>
                    <a:close/>
                  </a:path>
                </a:pathLst>
              </a:custGeom>
              <a:solidFill>
                <a:srgbClr val="EA1D2C"/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3209710" y="5445314"/>
                <a:ext cx="62615" cy="85062"/>
              </a:xfrm>
              <a:custGeom>
                <a:rect b="b" l="l" r="r" t="t"/>
                <a:pathLst>
                  <a:path extrusionOk="0" h="85062" w="62615">
                    <a:moveTo>
                      <a:pt x="13596" y="0"/>
                    </a:moveTo>
                    <a:lnTo>
                      <a:pt x="0" y="2373"/>
                    </a:lnTo>
                    <a:lnTo>
                      <a:pt x="10048" y="17722"/>
                    </a:lnTo>
                    <a:lnTo>
                      <a:pt x="12998" y="34846"/>
                    </a:lnTo>
                    <a:lnTo>
                      <a:pt x="25418" y="40169"/>
                    </a:lnTo>
                    <a:lnTo>
                      <a:pt x="13596" y="49020"/>
                    </a:lnTo>
                    <a:lnTo>
                      <a:pt x="36043" y="85063"/>
                    </a:lnTo>
                    <a:lnTo>
                      <a:pt x="60243" y="67340"/>
                    </a:lnTo>
                    <a:lnTo>
                      <a:pt x="62616" y="61418"/>
                    </a:lnTo>
                    <a:lnTo>
                      <a:pt x="50217" y="46069"/>
                    </a:lnTo>
                    <a:lnTo>
                      <a:pt x="37817" y="38993"/>
                    </a:lnTo>
                    <a:lnTo>
                      <a:pt x="39570" y="22447"/>
                    </a:lnTo>
                    <a:lnTo>
                      <a:pt x="23045" y="18321"/>
                    </a:lnTo>
                    <a:lnTo>
                      <a:pt x="13596" y="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4156386" y="4283728"/>
                <a:ext cx="357842" cy="381743"/>
              </a:xfrm>
              <a:custGeom>
                <a:rect b="b" l="l" r="r" t="t"/>
                <a:pathLst>
                  <a:path extrusionOk="0" h="381743" w="357842">
                    <a:moveTo>
                      <a:pt x="320024" y="283895"/>
                    </a:moveTo>
                    <a:lnTo>
                      <a:pt x="317651" y="244924"/>
                    </a:lnTo>
                    <a:cubicBezTo>
                      <a:pt x="317587" y="243833"/>
                      <a:pt x="318014" y="242786"/>
                      <a:pt x="318826" y="242059"/>
                    </a:cubicBezTo>
                    <a:lnTo>
                      <a:pt x="354763" y="209992"/>
                    </a:lnTo>
                    <a:lnTo>
                      <a:pt x="330563" y="195797"/>
                    </a:lnTo>
                    <a:cubicBezTo>
                      <a:pt x="330050" y="195498"/>
                      <a:pt x="329623" y="195070"/>
                      <a:pt x="329323" y="194579"/>
                    </a:cubicBezTo>
                    <a:lnTo>
                      <a:pt x="298582" y="144469"/>
                    </a:lnTo>
                    <a:lnTo>
                      <a:pt x="278893" y="146072"/>
                    </a:lnTo>
                    <a:cubicBezTo>
                      <a:pt x="277375" y="146200"/>
                      <a:pt x="275943" y="145345"/>
                      <a:pt x="275344" y="143935"/>
                    </a:cubicBezTo>
                    <a:lnTo>
                      <a:pt x="264035" y="116784"/>
                    </a:lnTo>
                    <a:lnTo>
                      <a:pt x="212023" y="90212"/>
                    </a:lnTo>
                    <a:cubicBezTo>
                      <a:pt x="211425" y="89913"/>
                      <a:pt x="210911" y="89421"/>
                      <a:pt x="210591" y="88844"/>
                    </a:cubicBezTo>
                    <a:lnTo>
                      <a:pt x="194557" y="61459"/>
                    </a:lnTo>
                    <a:lnTo>
                      <a:pt x="175317" y="80143"/>
                    </a:lnTo>
                    <a:cubicBezTo>
                      <a:pt x="174099" y="81340"/>
                      <a:pt x="172196" y="81490"/>
                      <a:pt x="170807" y="80506"/>
                    </a:cubicBezTo>
                    <a:lnTo>
                      <a:pt x="160759" y="73431"/>
                    </a:lnTo>
                    <a:cubicBezTo>
                      <a:pt x="159712" y="72661"/>
                      <a:pt x="159134" y="71399"/>
                      <a:pt x="159284" y="70117"/>
                    </a:cubicBezTo>
                    <a:lnTo>
                      <a:pt x="161421" y="51668"/>
                    </a:lnTo>
                    <a:lnTo>
                      <a:pt x="112744" y="-387"/>
                    </a:lnTo>
                    <a:lnTo>
                      <a:pt x="98977" y="-879"/>
                    </a:lnTo>
                    <a:lnTo>
                      <a:pt x="86513" y="16480"/>
                    </a:lnTo>
                    <a:cubicBezTo>
                      <a:pt x="85595" y="17784"/>
                      <a:pt x="83906" y="18297"/>
                      <a:pt x="82409" y="17741"/>
                    </a:cubicBezTo>
                    <a:lnTo>
                      <a:pt x="59236" y="9190"/>
                    </a:lnTo>
                    <a:lnTo>
                      <a:pt x="43437" y="41770"/>
                    </a:lnTo>
                    <a:lnTo>
                      <a:pt x="50513" y="51882"/>
                    </a:lnTo>
                    <a:cubicBezTo>
                      <a:pt x="51112" y="52736"/>
                      <a:pt x="51305" y="53848"/>
                      <a:pt x="51005" y="54853"/>
                    </a:cubicBezTo>
                    <a:lnTo>
                      <a:pt x="32107" y="123262"/>
                    </a:lnTo>
                    <a:cubicBezTo>
                      <a:pt x="31914" y="123968"/>
                      <a:pt x="31508" y="124609"/>
                      <a:pt x="30931" y="125079"/>
                    </a:cubicBezTo>
                    <a:lnTo>
                      <a:pt x="13829" y="138911"/>
                    </a:lnTo>
                    <a:lnTo>
                      <a:pt x="24903" y="173115"/>
                    </a:lnTo>
                    <a:cubicBezTo>
                      <a:pt x="25501" y="174975"/>
                      <a:pt x="24475" y="176985"/>
                      <a:pt x="22594" y="177583"/>
                    </a:cubicBezTo>
                    <a:cubicBezTo>
                      <a:pt x="22487" y="177605"/>
                      <a:pt x="22359" y="177648"/>
                      <a:pt x="22231" y="177669"/>
                    </a:cubicBezTo>
                    <a:lnTo>
                      <a:pt x="13337" y="179443"/>
                    </a:lnTo>
                    <a:lnTo>
                      <a:pt x="14428" y="228441"/>
                    </a:lnTo>
                    <a:cubicBezTo>
                      <a:pt x="14492" y="229895"/>
                      <a:pt x="13637" y="231241"/>
                      <a:pt x="12290" y="231819"/>
                    </a:cubicBezTo>
                    <a:lnTo>
                      <a:pt x="-3080" y="237976"/>
                    </a:lnTo>
                    <a:lnTo>
                      <a:pt x="-943" y="285883"/>
                    </a:lnTo>
                    <a:lnTo>
                      <a:pt x="5471" y="311729"/>
                    </a:lnTo>
                    <a:lnTo>
                      <a:pt x="8463" y="308843"/>
                    </a:lnTo>
                    <a:lnTo>
                      <a:pt x="34459" y="340739"/>
                    </a:lnTo>
                    <a:lnTo>
                      <a:pt x="83478" y="337789"/>
                    </a:lnTo>
                    <a:lnTo>
                      <a:pt x="113599" y="365580"/>
                    </a:lnTo>
                    <a:lnTo>
                      <a:pt x="157296" y="371993"/>
                    </a:lnTo>
                    <a:lnTo>
                      <a:pt x="182693" y="364318"/>
                    </a:lnTo>
                    <a:lnTo>
                      <a:pt x="211039" y="380865"/>
                    </a:lnTo>
                    <a:lnTo>
                      <a:pt x="241161" y="380266"/>
                    </a:lnTo>
                    <a:lnTo>
                      <a:pt x="301404" y="340696"/>
                    </a:lnTo>
                    <a:lnTo>
                      <a:pt x="330926" y="295226"/>
                    </a:lnTo>
                    <a:lnTo>
                      <a:pt x="331098" y="295076"/>
                    </a:lnTo>
                    <a:lnTo>
                      <a:pt x="320922" y="286055"/>
                    </a:lnTo>
                    <a:cubicBezTo>
                      <a:pt x="320388" y="285456"/>
                      <a:pt x="320066" y="284707"/>
                      <a:pt x="320024" y="283895"/>
                    </a:cubicBez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4709216" y="1943283"/>
                <a:ext cx="60242" cy="69114"/>
              </a:xfrm>
              <a:custGeom>
                <a:rect b="b" l="l" r="r" t="t"/>
                <a:pathLst>
                  <a:path extrusionOk="0" h="69114" w="60242">
                    <a:moveTo>
                      <a:pt x="27919" y="3998"/>
                    </a:moveTo>
                    <a:lnTo>
                      <a:pt x="18171" y="24820"/>
                    </a:lnTo>
                    <a:lnTo>
                      <a:pt x="2223" y="56694"/>
                    </a:lnTo>
                    <a:lnTo>
                      <a:pt x="0" y="69114"/>
                    </a:lnTo>
                    <a:lnTo>
                      <a:pt x="31019" y="54941"/>
                    </a:lnTo>
                    <a:lnTo>
                      <a:pt x="54492" y="22596"/>
                    </a:lnTo>
                    <a:lnTo>
                      <a:pt x="60243" y="0"/>
                    </a:lnTo>
                    <a:lnTo>
                      <a:pt x="45620" y="0"/>
                    </a:lnTo>
                    <a:lnTo>
                      <a:pt x="27919" y="3998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3864450" y="3418759"/>
                <a:ext cx="604672" cy="654995"/>
              </a:xfrm>
              <a:custGeom>
                <a:rect b="b" l="l" r="r" t="t"/>
                <a:pathLst>
                  <a:path extrusionOk="0" h="654995" w="604672">
                    <a:moveTo>
                      <a:pt x="310682" y="32471"/>
                    </a:moveTo>
                    <a:lnTo>
                      <a:pt x="249947" y="-879"/>
                    </a:lnTo>
                    <a:lnTo>
                      <a:pt x="180341" y="1729"/>
                    </a:lnTo>
                    <a:lnTo>
                      <a:pt x="58316" y="26122"/>
                    </a:lnTo>
                    <a:lnTo>
                      <a:pt x="23920" y="96796"/>
                    </a:lnTo>
                    <a:lnTo>
                      <a:pt x="-3080" y="229339"/>
                    </a:lnTo>
                    <a:lnTo>
                      <a:pt x="16052" y="250140"/>
                    </a:lnTo>
                    <a:cubicBezTo>
                      <a:pt x="16223" y="250332"/>
                      <a:pt x="16395" y="250546"/>
                      <a:pt x="16523" y="250781"/>
                    </a:cubicBezTo>
                    <a:lnTo>
                      <a:pt x="47906" y="305701"/>
                    </a:lnTo>
                    <a:lnTo>
                      <a:pt x="101029" y="333492"/>
                    </a:lnTo>
                    <a:cubicBezTo>
                      <a:pt x="101757" y="333898"/>
                      <a:pt x="102312" y="334518"/>
                      <a:pt x="102654" y="335266"/>
                    </a:cubicBezTo>
                    <a:lnTo>
                      <a:pt x="110842" y="354912"/>
                    </a:lnTo>
                    <a:lnTo>
                      <a:pt x="180897" y="373062"/>
                    </a:lnTo>
                    <a:cubicBezTo>
                      <a:pt x="181261" y="373169"/>
                      <a:pt x="181602" y="373319"/>
                      <a:pt x="181924" y="373532"/>
                    </a:cubicBezTo>
                    <a:lnTo>
                      <a:pt x="290480" y="444079"/>
                    </a:lnTo>
                    <a:lnTo>
                      <a:pt x="370626" y="468749"/>
                    </a:lnTo>
                    <a:cubicBezTo>
                      <a:pt x="372507" y="469327"/>
                      <a:pt x="373554" y="471315"/>
                      <a:pt x="372956" y="473196"/>
                    </a:cubicBezTo>
                    <a:cubicBezTo>
                      <a:pt x="372956" y="473196"/>
                      <a:pt x="372956" y="473218"/>
                      <a:pt x="372956" y="473218"/>
                    </a:cubicBezTo>
                    <a:lnTo>
                      <a:pt x="364084" y="500688"/>
                    </a:lnTo>
                    <a:cubicBezTo>
                      <a:pt x="363956" y="501094"/>
                      <a:pt x="363742" y="501479"/>
                      <a:pt x="363464" y="501821"/>
                    </a:cubicBezTo>
                    <a:lnTo>
                      <a:pt x="348756" y="519992"/>
                    </a:lnTo>
                    <a:lnTo>
                      <a:pt x="340098" y="542503"/>
                    </a:lnTo>
                    <a:cubicBezTo>
                      <a:pt x="339692" y="543550"/>
                      <a:pt x="338794" y="544363"/>
                      <a:pt x="337703" y="544641"/>
                    </a:cubicBezTo>
                    <a:lnTo>
                      <a:pt x="326523" y="547613"/>
                    </a:lnTo>
                    <a:lnTo>
                      <a:pt x="318122" y="587140"/>
                    </a:lnTo>
                    <a:cubicBezTo>
                      <a:pt x="317971" y="587824"/>
                      <a:pt x="317608" y="588465"/>
                      <a:pt x="317096" y="588957"/>
                    </a:cubicBezTo>
                    <a:lnTo>
                      <a:pt x="283254" y="621024"/>
                    </a:lnTo>
                    <a:lnTo>
                      <a:pt x="286247" y="630601"/>
                    </a:lnTo>
                    <a:lnTo>
                      <a:pt x="338559" y="630601"/>
                    </a:lnTo>
                    <a:cubicBezTo>
                      <a:pt x="339072" y="630601"/>
                      <a:pt x="339563" y="630708"/>
                      <a:pt x="340034" y="630922"/>
                    </a:cubicBezTo>
                    <a:lnTo>
                      <a:pt x="379840" y="649093"/>
                    </a:lnTo>
                    <a:lnTo>
                      <a:pt x="426635" y="642167"/>
                    </a:lnTo>
                    <a:cubicBezTo>
                      <a:pt x="427875" y="641974"/>
                      <a:pt x="429115" y="642466"/>
                      <a:pt x="429907" y="643428"/>
                    </a:cubicBezTo>
                    <a:lnTo>
                      <a:pt x="438607" y="654117"/>
                    </a:lnTo>
                    <a:lnTo>
                      <a:pt x="453571" y="634642"/>
                    </a:lnTo>
                    <a:cubicBezTo>
                      <a:pt x="454491" y="633423"/>
                      <a:pt x="456094" y="632931"/>
                      <a:pt x="457527" y="633444"/>
                    </a:cubicBezTo>
                    <a:lnTo>
                      <a:pt x="483864" y="642509"/>
                    </a:lnTo>
                    <a:lnTo>
                      <a:pt x="493078" y="633957"/>
                    </a:lnTo>
                    <a:lnTo>
                      <a:pt x="497225" y="618117"/>
                    </a:lnTo>
                    <a:cubicBezTo>
                      <a:pt x="497567" y="616812"/>
                      <a:pt x="498636" y="615829"/>
                      <a:pt x="499962" y="615551"/>
                    </a:cubicBezTo>
                    <a:lnTo>
                      <a:pt x="534059" y="608731"/>
                    </a:lnTo>
                    <a:lnTo>
                      <a:pt x="558429" y="575960"/>
                    </a:lnTo>
                    <a:lnTo>
                      <a:pt x="564501" y="538719"/>
                    </a:lnTo>
                    <a:cubicBezTo>
                      <a:pt x="564479" y="538548"/>
                      <a:pt x="564479" y="538377"/>
                      <a:pt x="564501" y="538206"/>
                    </a:cubicBezTo>
                    <a:lnTo>
                      <a:pt x="572453" y="513771"/>
                    </a:lnTo>
                    <a:lnTo>
                      <a:pt x="601592" y="401879"/>
                    </a:lnTo>
                    <a:lnTo>
                      <a:pt x="582352" y="367675"/>
                    </a:lnTo>
                    <a:lnTo>
                      <a:pt x="522280" y="380138"/>
                    </a:lnTo>
                    <a:cubicBezTo>
                      <a:pt x="520420" y="380523"/>
                      <a:pt x="518582" y="379369"/>
                      <a:pt x="518133" y="377509"/>
                    </a:cubicBezTo>
                    <a:lnTo>
                      <a:pt x="485681" y="243277"/>
                    </a:lnTo>
                    <a:lnTo>
                      <a:pt x="463662" y="243277"/>
                    </a:lnTo>
                    <a:cubicBezTo>
                      <a:pt x="462785" y="243277"/>
                      <a:pt x="461951" y="242957"/>
                      <a:pt x="461310" y="242380"/>
                    </a:cubicBezTo>
                    <a:lnTo>
                      <a:pt x="441151" y="224337"/>
                    </a:lnTo>
                    <a:lnTo>
                      <a:pt x="422231" y="240114"/>
                    </a:lnTo>
                    <a:cubicBezTo>
                      <a:pt x="421462" y="240734"/>
                      <a:pt x="420499" y="241011"/>
                      <a:pt x="419516" y="240905"/>
                    </a:cubicBezTo>
                    <a:lnTo>
                      <a:pt x="334476" y="230216"/>
                    </a:lnTo>
                    <a:cubicBezTo>
                      <a:pt x="332637" y="230002"/>
                      <a:pt x="331269" y="228377"/>
                      <a:pt x="331375" y="226518"/>
                    </a:cubicBezTo>
                    <a:lnTo>
                      <a:pt x="337233" y="116400"/>
                    </a:lnTo>
                    <a:lnTo>
                      <a:pt x="317565" y="75889"/>
                    </a:lnTo>
                    <a:cubicBezTo>
                      <a:pt x="317224" y="75227"/>
                      <a:pt x="317116" y="74478"/>
                      <a:pt x="317245" y="73751"/>
                    </a:cubicBezTo>
                    <a:lnTo>
                      <a:pt x="318913" y="62079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3233333" y="5421692"/>
                <a:ext cx="30719" cy="36043"/>
              </a:xfrm>
              <a:custGeom>
                <a:rect b="b" l="l" r="r" t="t"/>
                <a:pathLst>
                  <a:path extrusionOk="0" h="36043" w="30719">
                    <a:moveTo>
                      <a:pt x="11822" y="0"/>
                    </a:moveTo>
                    <a:lnTo>
                      <a:pt x="0" y="12399"/>
                    </a:lnTo>
                    <a:lnTo>
                      <a:pt x="8872" y="36043"/>
                    </a:lnTo>
                    <a:lnTo>
                      <a:pt x="20095" y="32495"/>
                    </a:lnTo>
                    <a:lnTo>
                      <a:pt x="15948" y="12998"/>
                    </a:lnTo>
                    <a:lnTo>
                      <a:pt x="30720" y="6499"/>
                    </a:lnTo>
                    <a:lnTo>
                      <a:pt x="11822" y="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3310336" y="2662647"/>
                <a:ext cx="929850" cy="1043537"/>
              </a:xfrm>
              <a:custGeom>
                <a:rect b="b" l="l" r="r" t="t"/>
                <a:pathLst>
                  <a:path extrusionOk="0" h="1043537" w="929850">
                    <a:moveTo>
                      <a:pt x="316412" y="34159"/>
                    </a:moveTo>
                    <a:lnTo>
                      <a:pt x="306300" y="-879"/>
                    </a:lnTo>
                    <a:lnTo>
                      <a:pt x="220788" y="13508"/>
                    </a:lnTo>
                    <a:lnTo>
                      <a:pt x="136453" y="79395"/>
                    </a:lnTo>
                    <a:cubicBezTo>
                      <a:pt x="135811" y="79908"/>
                      <a:pt x="134999" y="80164"/>
                      <a:pt x="134166" y="80143"/>
                    </a:cubicBezTo>
                    <a:lnTo>
                      <a:pt x="105583" y="79310"/>
                    </a:lnTo>
                    <a:lnTo>
                      <a:pt x="60690" y="125143"/>
                    </a:lnTo>
                    <a:cubicBezTo>
                      <a:pt x="59920" y="125934"/>
                      <a:pt x="58830" y="126319"/>
                      <a:pt x="57740" y="126191"/>
                    </a:cubicBezTo>
                    <a:cubicBezTo>
                      <a:pt x="56650" y="126063"/>
                      <a:pt x="55709" y="125421"/>
                      <a:pt x="55131" y="124502"/>
                    </a:cubicBezTo>
                    <a:lnTo>
                      <a:pt x="48099" y="112787"/>
                    </a:lnTo>
                    <a:lnTo>
                      <a:pt x="-3080" y="109174"/>
                    </a:lnTo>
                    <a:lnTo>
                      <a:pt x="62101" y="219206"/>
                    </a:lnTo>
                    <a:cubicBezTo>
                      <a:pt x="62721" y="220296"/>
                      <a:pt x="62721" y="221622"/>
                      <a:pt x="62101" y="222712"/>
                    </a:cubicBezTo>
                    <a:lnTo>
                      <a:pt x="42861" y="257472"/>
                    </a:lnTo>
                    <a:lnTo>
                      <a:pt x="37687" y="325710"/>
                    </a:lnTo>
                    <a:lnTo>
                      <a:pt x="54961" y="360278"/>
                    </a:lnTo>
                    <a:cubicBezTo>
                      <a:pt x="55517" y="361411"/>
                      <a:pt x="55452" y="362758"/>
                      <a:pt x="54747" y="363806"/>
                    </a:cubicBezTo>
                    <a:lnTo>
                      <a:pt x="19003" y="418277"/>
                    </a:lnTo>
                    <a:lnTo>
                      <a:pt x="37666" y="440168"/>
                    </a:lnTo>
                    <a:cubicBezTo>
                      <a:pt x="38735" y="441428"/>
                      <a:pt x="38778" y="443267"/>
                      <a:pt x="37794" y="444592"/>
                    </a:cubicBezTo>
                    <a:lnTo>
                      <a:pt x="31210" y="453357"/>
                    </a:lnTo>
                    <a:lnTo>
                      <a:pt x="31424" y="453999"/>
                    </a:lnTo>
                    <a:lnTo>
                      <a:pt x="23407" y="466654"/>
                    </a:lnTo>
                    <a:lnTo>
                      <a:pt x="25010" y="472939"/>
                    </a:lnTo>
                    <a:lnTo>
                      <a:pt x="30526" y="475697"/>
                    </a:lnTo>
                    <a:lnTo>
                      <a:pt x="41214" y="490662"/>
                    </a:lnTo>
                    <a:lnTo>
                      <a:pt x="60284" y="503488"/>
                    </a:lnTo>
                    <a:lnTo>
                      <a:pt x="59835" y="517234"/>
                    </a:lnTo>
                    <a:lnTo>
                      <a:pt x="66911" y="519372"/>
                    </a:lnTo>
                    <a:lnTo>
                      <a:pt x="77985" y="531344"/>
                    </a:lnTo>
                    <a:lnTo>
                      <a:pt x="57612" y="555244"/>
                    </a:lnTo>
                    <a:lnTo>
                      <a:pt x="47863" y="562320"/>
                    </a:lnTo>
                    <a:lnTo>
                      <a:pt x="48205" y="563688"/>
                    </a:lnTo>
                    <a:cubicBezTo>
                      <a:pt x="48505" y="564864"/>
                      <a:pt x="48184" y="566126"/>
                      <a:pt x="47329" y="567002"/>
                    </a:cubicBezTo>
                    <a:lnTo>
                      <a:pt x="7416" y="608603"/>
                    </a:lnTo>
                    <a:lnTo>
                      <a:pt x="15968" y="625535"/>
                    </a:lnTo>
                    <a:lnTo>
                      <a:pt x="47628" y="665105"/>
                    </a:lnTo>
                    <a:cubicBezTo>
                      <a:pt x="47949" y="665533"/>
                      <a:pt x="48184" y="666024"/>
                      <a:pt x="48312" y="666537"/>
                    </a:cubicBezTo>
                    <a:lnTo>
                      <a:pt x="66612" y="747538"/>
                    </a:lnTo>
                    <a:lnTo>
                      <a:pt x="101735" y="770669"/>
                    </a:lnTo>
                    <a:cubicBezTo>
                      <a:pt x="102526" y="771182"/>
                      <a:pt x="103061" y="771994"/>
                      <a:pt x="103253" y="772913"/>
                    </a:cubicBezTo>
                    <a:cubicBezTo>
                      <a:pt x="103446" y="773832"/>
                      <a:pt x="103253" y="774794"/>
                      <a:pt x="102740" y="775586"/>
                    </a:cubicBezTo>
                    <a:lnTo>
                      <a:pt x="87947" y="797754"/>
                    </a:lnTo>
                    <a:lnTo>
                      <a:pt x="102911" y="825995"/>
                    </a:lnTo>
                    <a:cubicBezTo>
                      <a:pt x="103830" y="827705"/>
                      <a:pt x="103189" y="829842"/>
                      <a:pt x="101479" y="830762"/>
                    </a:cubicBezTo>
                    <a:cubicBezTo>
                      <a:pt x="101372" y="830826"/>
                      <a:pt x="101286" y="830869"/>
                      <a:pt x="101179" y="830911"/>
                    </a:cubicBezTo>
                    <a:lnTo>
                      <a:pt x="90640" y="835422"/>
                    </a:lnTo>
                    <a:lnTo>
                      <a:pt x="87626" y="859494"/>
                    </a:lnTo>
                    <a:lnTo>
                      <a:pt x="106054" y="870696"/>
                    </a:lnTo>
                    <a:cubicBezTo>
                      <a:pt x="107379" y="871508"/>
                      <a:pt x="108020" y="873090"/>
                      <a:pt x="107636" y="874587"/>
                    </a:cubicBezTo>
                    <a:lnTo>
                      <a:pt x="104600" y="886750"/>
                    </a:lnTo>
                    <a:lnTo>
                      <a:pt x="133225" y="913665"/>
                    </a:lnTo>
                    <a:cubicBezTo>
                      <a:pt x="134080" y="914477"/>
                      <a:pt x="134465" y="915675"/>
                      <a:pt x="134272" y="916829"/>
                    </a:cubicBezTo>
                    <a:lnTo>
                      <a:pt x="129997" y="942483"/>
                    </a:lnTo>
                    <a:lnTo>
                      <a:pt x="164201" y="1042659"/>
                    </a:lnTo>
                    <a:lnTo>
                      <a:pt x="208560" y="1038619"/>
                    </a:lnTo>
                    <a:lnTo>
                      <a:pt x="222691" y="1019528"/>
                    </a:lnTo>
                    <a:cubicBezTo>
                      <a:pt x="223119" y="1018930"/>
                      <a:pt x="223717" y="1018502"/>
                      <a:pt x="224402" y="1018267"/>
                    </a:cubicBezTo>
                    <a:lnTo>
                      <a:pt x="237848" y="1013777"/>
                    </a:lnTo>
                    <a:lnTo>
                      <a:pt x="237057" y="991630"/>
                    </a:lnTo>
                    <a:cubicBezTo>
                      <a:pt x="236993" y="989984"/>
                      <a:pt x="238062" y="988530"/>
                      <a:pt x="239644" y="988081"/>
                    </a:cubicBezTo>
                    <a:lnTo>
                      <a:pt x="275601" y="978055"/>
                    </a:lnTo>
                    <a:lnTo>
                      <a:pt x="279620" y="956314"/>
                    </a:lnTo>
                    <a:cubicBezTo>
                      <a:pt x="279834" y="955138"/>
                      <a:pt x="280646" y="954155"/>
                      <a:pt x="281758" y="953706"/>
                    </a:cubicBezTo>
                    <a:cubicBezTo>
                      <a:pt x="282848" y="953236"/>
                      <a:pt x="284088" y="953342"/>
                      <a:pt x="285093" y="953984"/>
                    </a:cubicBezTo>
                    <a:lnTo>
                      <a:pt x="318036" y="975661"/>
                    </a:lnTo>
                    <a:lnTo>
                      <a:pt x="394248" y="983549"/>
                    </a:lnTo>
                    <a:cubicBezTo>
                      <a:pt x="395402" y="983678"/>
                      <a:pt x="396408" y="984340"/>
                      <a:pt x="396985" y="985345"/>
                    </a:cubicBezTo>
                    <a:lnTo>
                      <a:pt x="425310" y="1035711"/>
                    </a:lnTo>
                    <a:lnTo>
                      <a:pt x="451755" y="972412"/>
                    </a:lnTo>
                    <a:cubicBezTo>
                      <a:pt x="452268" y="971214"/>
                      <a:pt x="453379" y="970402"/>
                      <a:pt x="454683" y="970274"/>
                    </a:cubicBezTo>
                    <a:lnTo>
                      <a:pt x="518453" y="964074"/>
                    </a:lnTo>
                    <a:cubicBezTo>
                      <a:pt x="519265" y="964010"/>
                      <a:pt x="520057" y="964202"/>
                      <a:pt x="520741" y="964651"/>
                    </a:cubicBezTo>
                    <a:lnTo>
                      <a:pt x="544727" y="980385"/>
                    </a:lnTo>
                    <a:lnTo>
                      <a:pt x="571129" y="850857"/>
                    </a:lnTo>
                    <a:cubicBezTo>
                      <a:pt x="571192" y="850558"/>
                      <a:pt x="571300" y="850280"/>
                      <a:pt x="571428" y="850002"/>
                    </a:cubicBezTo>
                    <a:lnTo>
                      <a:pt x="606851" y="777317"/>
                    </a:lnTo>
                    <a:cubicBezTo>
                      <a:pt x="607343" y="776313"/>
                      <a:pt x="608262" y="775607"/>
                      <a:pt x="609352" y="775393"/>
                    </a:cubicBezTo>
                    <a:lnTo>
                      <a:pt x="733343" y="750595"/>
                    </a:lnTo>
                    <a:cubicBezTo>
                      <a:pt x="733537" y="750574"/>
                      <a:pt x="733729" y="750574"/>
                      <a:pt x="733921" y="750595"/>
                    </a:cubicBezTo>
                    <a:lnTo>
                      <a:pt x="804788" y="747944"/>
                    </a:lnTo>
                    <a:cubicBezTo>
                      <a:pt x="805430" y="747923"/>
                      <a:pt x="806071" y="748072"/>
                      <a:pt x="806627" y="748372"/>
                    </a:cubicBezTo>
                    <a:lnTo>
                      <a:pt x="869521" y="782918"/>
                    </a:lnTo>
                    <a:cubicBezTo>
                      <a:pt x="870355" y="783367"/>
                      <a:pt x="870974" y="784137"/>
                      <a:pt x="871231" y="785056"/>
                    </a:cubicBezTo>
                    <a:lnTo>
                      <a:pt x="878970" y="812847"/>
                    </a:lnTo>
                    <a:lnTo>
                      <a:pt x="898701" y="803591"/>
                    </a:lnTo>
                    <a:lnTo>
                      <a:pt x="883160" y="789438"/>
                    </a:lnTo>
                    <a:cubicBezTo>
                      <a:pt x="881962" y="788348"/>
                      <a:pt x="881642" y="786595"/>
                      <a:pt x="882411" y="785163"/>
                    </a:cubicBezTo>
                    <a:lnTo>
                      <a:pt x="911485" y="732167"/>
                    </a:lnTo>
                    <a:lnTo>
                      <a:pt x="900347" y="716262"/>
                    </a:lnTo>
                    <a:cubicBezTo>
                      <a:pt x="899599" y="715193"/>
                      <a:pt x="899493" y="713782"/>
                      <a:pt x="900091" y="712628"/>
                    </a:cubicBezTo>
                    <a:lnTo>
                      <a:pt x="926770" y="660124"/>
                    </a:lnTo>
                    <a:lnTo>
                      <a:pt x="905392" y="614995"/>
                    </a:lnTo>
                    <a:lnTo>
                      <a:pt x="882817" y="614995"/>
                    </a:lnTo>
                    <a:cubicBezTo>
                      <a:pt x="881813" y="614995"/>
                      <a:pt x="880851" y="614568"/>
                      <a:pt x="880188" y="613820"/>
                    </a:cubicBezTo>
                    <a:lnTo>
                      <a:pt x="858917" y="589897"/>
                    </a:lnTo>
                    <a:cubicBezTo>
                      <a:pt x="858554" y="589470"/>
                      <a:pt x="858297" y="588978"/>
                      <a:pt x="858147" y="588444"/>
                    </a:cubicBezTo>
                    <a:lnTo>
                      <a:pt x="848400" y="551247"/>
                    </a:lnTo>
                    <a:cubicBezTo>
                      <a:pt x="848164" y="550306"/>
                      <a:pt x="848314" y="549301"/>
                      <a:pt x="848806" y="548467"/>
                    </a:cubicBezTo>
                    <a:lnTo>
                      <a:pt x="864069" y="523904"/>
                    </a:lnTo>
                    <a:lnTo>
                      <a:pt x="862081" y="511355"/>
                    </a:lnTo>
                    <a:lnTo>
                      <a:pt x="726032" y="511355"/>
                    </a:lnTo>
                    <a:cubicBezTo>
                      <a:pt x="724066" y="511355"/>
                      <a:pt x="722483" y="509773"/>
                      <a:pt x="722483" y="507807"/>
                    </a:cubicBezTo>
                    <a:lnTo>
                      <a:pt x="722483" y="452481"/>
                    </a:lnTo>
                    <a:lnTo>
                      <a:pt x="689733" y="416288"/>
                    </a:lnTo>
                    <a:cubicBezTo>
                      <a:pt x="688429" y="414835"/>
                      <a:pt x="688536" y="412590"/>
                      <a:pt x="689990" y="411286"/>
                    </a:cubicBezTo>
                    <a:cubicBezTo>
                      <a:pt x="690610" y="410709"/>
                      <a:pt x="691422" y="410388"/>
                      <a:pt x="692256" y="410366"/>
                    </a:cubicBezTo>
                    <a:lnTo>
                      <a:pt x="716027" y="409597"/>
                    </a:lnTo>
                    <a:lnTo>
                      <a:pt x="713677" y="377637"/>
                    </a:lnTo>
                    <a:lnTo>
                      <a:pt x="696275" y="341936"/>
                    </a:lnTo>
                    <a:cubicBezTo>
                      <a:pt x="695932" y="341273"/>
                      <a:pt x="695826" y="340525"/>
                      <a:pt x="695954" y="339798"/>
                    </a:cubicBezTo>
                    <a:lnTo>
                      <a:pt x="699139" y="317523"/>
                    </a:lnTo>
                    <a:lnTo>
                      <a:pt x="654396" y="295140"/>
                    </a:lnTo>
                    <a:lnTo>
                      <a:pt x="586200" y="297770"/>
                    </a:lnTo>
                    <a:cubicBezTo>
                      <a:pt x="584747" y="297834"/>
                      <a:pt x="583399" y="296979"/>
                      <a:pt x="582823" y="295632"/>
                    </a:cubicBezTo>
                    <a:lnTo>
                      <a:pt x="567730" y="262090"/>
                    </a:lnTo>
                    <a:lnTo>
                      <a:pt x="518432" y="257814"/>
                    </a:lnTo>
                    <a:cubicBezTo>
                      <a:pt x="517364" y="257729"/>
                      <a:pt x="516380" y="257152"/>
                      <a:pt x="515781" y="256254"/>
                    </a:cubicBezTo>
                    <a:lnTo>
                      <a:pt x="493442" y="222733"/>
                    </a:lnTo>
                    <a:lnTo>
                      <a:pt x="444593" y="206999"/>
                    </a:lnTo>
                    <a:lnTo>
                      <a:pt x="435486" y="217688"/>
                    </a:lnTo>
                    <a:cubicBezTo>
                      <a:pt x="434781" y="218522"/>
                      <a:pt x="433733" y="218971"/>
                      <a:pt x="432643" y="218928"/>
                    </a:cubicBezTo>
                    <a:lnTo>
                      <a:pt x="393671" y="217154"/>
                    </a:lnTo>
                    <a:cubicBezTo>
                      <a:pt x="392452" y="217111"/>
                      <a:pt x="391341" y="216427"/>
                      <a:pt x="390743" y="215358"/>
                    </a:cubicBezTo>
                    <a:lnTo>
                      <a:pt x="379797" y="195990"/>
                    </a:lnTo>
                    <a:lnTo>
                      <a:pt x="347196" y="181410"/>
                    </a:lnTo>
                    <a:cubicBezTo>
                      <a:pt x="346555" y="181132"/>
                      <a:pt x="346020" y="180662"/>
                      <a:pt x="345656" y="180084"/>
                    </a:cubicBezTo>
                    <a:lnTo>
                      <a:pt x="307583" y="120740"/>
                    </a:lnTo>
                    <a:cubicBezTo>
                      <a:pt x="306898" y="119692"/>
                      <a:pt x="306834" y="118367"/>
                      <a:pt x="307390" y="117255"/>
                    </a:cubicBezTo>
                    <a:lnTo>
                      <a:pt x="318999" y="94017"/>
                    </a:lnTo>
                    <a:lnTo>
                      <a:pt x="300293" y="56627"/>
                    </a:lnTo>
                    <a:cubicBezTo>
                      <a:pt x="299673" y="55366"/>
                      <a:pt x="299844" y="53870"/>
                      <a:pt x="300742" y="52780"/>
                    </a:cubicBez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3339901" y="3101363"/>
                <a:ext cx="4083" cy="7204"/>
              </a:xfrm>
              <a:custGeom>
                <a:rect b="b" l="l" r="r" t="t"/>
                <a:pathLst>
                  <a:path extrusionOk="0" h="7204" w="4083">
                    <a:moveTo>
                      <a:pt x="0" y="0"/>
                    </a:moveTo>
                    <a:lnTo>
                      <a:pt x="2266" y="7204"/>
                    </a:lnTo>
                    <a:lnTo>
                      <a:pt x="4083" y="47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194904" y="1196726"/>
                <a:ext cx="454642" cy="198728"/>
              </a:xfrm>
              <a:custGeom>
                <a:rect b="b" l="l" r="r" t="t"/>
                <a:pathLst>
                  <a:path extrusionOk="0" h="198728" w="454642">
                    <a:moveTo>
                      <a:pt x="223012" y="165868"/>
                    </a:moveTo>
                    <a:lnTo>
                      <a:pt x="191116" y="118837"/>
                    </a:lnTo>
                    <a:lnTo>
                      <a:pt x="248686" y="82495"/>
                    </a:lnTo>
                    <a:lnTo>
                      <a:pt x="256660" y="54148"/>
                    </a:lnTo>
                    <a:lnTo>
                      <a:pt x="307967" y="46174"/>
                    </a:lnTo>
                    <a:lnTo>
                      <a:pt x="362010" y="89571"/>
                    </a:lnTo>
                    <a:lnTo>
                      <a:pt x="384158" y="81597"/>
                    </a:lnTo>
                    <a:lnTo>
                      <a:pt x="362010" y="122343"/>
                    </a:lnTo>
                    <a:lnTo>
                      <a:pt x="391426" y="168028"/>
                    </a:lnTo>
                    <a:lnTo>
                      <a:pt x="407781" y="130958"/>
                    </a:lnTo>
                    <a:cubicBezTo>
                      <a:pt x="408230" y="129954"/>
                      <a:pt x="409106" y="129206"/>
                      <a:pt x="410175" y="128949"/>
                    </a:cubicBezTo>
                    <a:cubicBezTo>
                      <a:pt x="411244" y="128692"/>
                      <a:pt x="412377" y="128949"/>
                      <a:pt x="413232" y="129633"/>
                    </a:cubicBezTo>
                    <a:lnTo>
                      <a:pt x="428047" y="141476"/>
                    </a:lnTo>
                    <a:lnTo>
                      <a:pt x="451563" y="108704"/>
                    </a:lnTo>
                    <a:lnTo>
                      <a:pt x="429286" y="75312"/>
                    </a:lnTo>
                    <a:cubicBezTo>
                      <a:pt x="428496" y="74115"/>
                      <a:pt x="428496" y="72575"/>
                      <a:pt x="429286" y="71378"/>
                    </a:cubicBezTo>
                    <a:lnTo>
                      <a:pt x="434353" y="63789"/>
                    </a:lnTo>
                    <a:lnTo>
                      <a:pt x="361497" y="8570"/>
                    </a:lnTo>
                    <a:lnTo>
                      <a:pt x="320751" y="9148"/>
                    </a:lnTo>
                    <a:lnTo>
                      <a:pt x="273506" y="-879"/>
                    </a:lnTo>
                    <a:lnTo>
                      <a:pt x="216812" y="36917"/>
                    </a:lnTo>
                    <a:lnTo>
                      <a:pt x="129975" y="79438"/>
                    </a:lnTo>
                    <a:lnTo>
                      <a:pt x="84526" y="51091"/>
                    </a:lnTo>
                    <a:lnTo>
                      <a:pt x="62079" y="72340"/>
                    </a:lnTo>
                    <a:lnTo>
                      <a:pt x="37858" y="35143"/>
                    </a:lnTo>
                    <a:lnTo>
                      <a:pt x="16481" y="19430"/>
                    </a:lnTo>
                    <a:lnTo>
                      <a:pt x="-900" y="31551"/>
                    </a:lnTo>
                    <a:lnTo>
                      <a:pt x="2285" y="64473"/>
                    </a:lnTo>
                    <a:lnTo>
                      <a:pt x="16288" y="74158"/>
                    </a:lnTo>
                    <a:cubicBezTo>
                      <a:pt x="17550" y="75034"/>
                      <a:pt x="18105" y="76616"/>
                      <a:pt x="17678" y="78091"/>
                    </a:cubicBezTo>
                    <a:lnTo>
                      <a:pt x="5856" y="117084"/>
                    </a:lnTo>
                    <a:cubicBezTo>
                      <a:pt x="5685" y="117640"/>
                      <a:pt x="5386" y="118153"/>
                      <a:pt x="4979" y="118559"/>
                    </a:cubicBezTo>
                    <a:lnTo>
                      <a:pt x="-3080" y="126597"/>
                    </a:lnTo>
                    <a:lnTo>
                      <a:pt x="3333" y="133182"/>
                    </a:lnTo>
                    <a:lnTo>
                      <a:pt x="70652" y="125208"/>
                    </a:lnTo>
                    <a:lnTo>
                      <a:pt x="105199" y="163303"/>
                    </a:lnTo>
                    <a:lnTo>
                      <a:pt x="134422" y="163303"/>
                    </a:lnTo>
                    <a:lnTo>
                      <a:pt x="134422" y="145581"/>
                    </a:lnTo>
                    <a:lnTo>
                      <a:pt x="143294" y="143807"/>
                    </a:lnTo>
                    <a:lnTo>
                      <a:pt x="164565" y="19785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346580" y="1933385"/>
                <a:ext cx="1021818" cy="1428445"/>
              </a:xfrm>
              <a:custGeom>
                <a:rect b="b" l="l" r="r" t="t"/>
                <a:pathLst>
                  <a:path extrusionOk="0" h="1428445" w="1021818">
                    <a:moveTo>
                      <a:pt x="834952" y="1385239"/>
                    </a:moveTo>
                    <a:lnTo>
                      <a:pt x="911143" y="1422522"/>
                    </a:lnTo>
                    <a:lnTo>
                      <a:pt x="912554" y="1427567"/>
                    </a:lnTo>
                    <a:lnTo>
                      <a:pt x="948191" y="1416429"/>
                    </a:lnTo>
                    <a:lnTo>
                      <a:pt x="945689" y="1375811"/>
                    </a:lnTo>
                    <a:cubicBezTo>
                      <a:pt x="945625" y="1374571"/>
                      <a:pt x="946202" y="1373374"/>
                      <a:pt x="947250" y="1372669"/>
                    </a:cubicBezTo>
                    <a:lnTo>
                      <a:pt x="972134" y="1355802"/>
                    </a:lnTo>
                    <a:lnTo>
                      <a:pt x="963796" y="1339084"/>
                    </a:lnTo>
                    <a:cubicBezTo>
                      <a:pt x="963113" y="1337737"/>
                      <a:pt x="963347" y="1336113"/>
                      <a:pt x="964395" y="1335044"/>
                    </a:cubicBezTo>
                    <a:lnTo>
                      <a:pt x="1004671" y="1293057"/>
                    </a:lnTo>
                    <a:lnTo>
                      <a:pt x="995457" y="1256822"/>
                    </a:lnTo>
                    <a:lnTo>
                      <a:pt x="982887" y="1254684"/>
                    </a:lnTo>
                    <a:lnTo>
                      <a:pt x="978910" y="1236086"/>
                    </a:lnTo>
                    <a:lnTo>
                      <a:pt x="958986" y="1232537"/>
                    </a:lnTo>
                    <a:lnTo>
                      <a:pt x="938592" y="1227684"/>
                    </a:lnTo>
                    <a:lnTo>
                      <a:pt x="937715" y="1216161"/>
                    </a:lnTo>
                    <a:lnTo>
                      <a:pt x="948789" y="1214387"/>
                    </a:lnTo>
                    <a:lnTo>
                      <a:pt x="943915" y="1206862"/>
                    </a:lnTo>
                    <a:lnTo>
                      <a:pt x="941777" y="1190914"/>
                    </a:lnTo>
                    <a:lnTo>
                      <a:pt x="955951" y="1182491"/>
                    </a:lnTo>
                    <a:lnTo>
                      <a:pt x="974100" y="1194463"/>
                    </a:lnTo>
                    <a:lnTo>
                      <a:pt x="988723" y="1179392"/>
                    </a:lnTo>
                    <a:lnTo>
                      <a:pt x="987077" y="1163422"/>
                    </a:lnTo>
                    <a:lnTo>
                      <a:pt x="975832" y="1150232"/>
                    </a:lnTo>
                    <a:cubicBezTo>
                      <a:pt x="974785" y="1149035"/>
                      <a:pt x="974678" y="1147282"/>
                      <a:pt x="975575" y="1145956"/>
                    </a:cubicBezTo>
                    <a:lnTo>
                      <a:pt x="1011661" y="1090973"/>
                    </a:lnTo>
                    <a:lnTo>
                      <a:pt x="994858" y="1057367"/>
                    </a:lnTo>
                    <a:cubicBezTo>
                      <a:pt x="994559" y="1056790"/>
                      <a:pt x="994452" y="1056148"/>
                      <a:pt x="994495" y="1055507"/>
                    </a:cubicBezTo>
                    <a:lnTo>
                      <a:pt x="999797" y="985516"/>
                    </a:lnTo>
                    <a:cubicBezTo>
                      <a:pt x="999839" y="985024"/>
                      <a:pt x="999989" y="984533"/>
                      <a:pt x="1000224" y="984084"/>
                    </a:cubicBezTo>
                    <a:lnTo>
                      <a:pt x="1018738" y="950414"/>
                    </a:lnTo>
                    <a:lnTo>
                      <a:pt x="952103" y="837902"/>
                    </a:lnTo>
                    <a:lnTo>
                      <a:pt x="926899" y="836128"/>
                    </a:lnTo>
                    <a:lnTo>
                      <a:pt x="892287" y="851712"/>
                    </a:lnTo>
                    <a:cubicBezTo>
                      <a:pt x="891368" y="852118"/>
                      <a:pt x="890299" y="852118"/>
                      <a:pt x="889380" y="851712"/>
                    </a:cubicBezTo>
                    <a:lnTo>
                      <a:pt x="861910" y="839292"/>
                    </a:lnTo>
                    <a:cubicBezTo>
                      <a:pt x="860627" y="838736"/>
                      <a:pt x="859772" y="837474"/>
                      <a:pt x="859772" y="836064"/>
                    </a:cubicBezTo>
                    <a:lnTo>
                      <a:pt x="859772" y="726139"/>
                    </a:lnTo>
                    <a:lnTo>
                      <a:pt x="814494" y="772978"/>
                    </a:lnTo>
                    <a:cubicBezTo>
                      <a:pt x="813767" y="773747"/>
                      <a:pt x="812719" y="774132"/>
                      <a:pt x="811672" y="774046"/>
                    </a:cubicBezTo>
                    <a:lnTo>
                      <a:pt x="740804" y="768745"/>
                    </a:lnTo>
                    <a:cubicBezTo>
                      <a:pt x="739308" y="768616"/>
                      <a:pt x="738047" y="767569"/>
                      <a:pt x="737662" y="766115"/>
                    </a:cubicBezTo>
                    <a:lnTo>
                      <a:pt x="728619" y="732466"/>
                    </a:lnTo>
                    <a:lnTo>
                      <a:pt x="660509" y="733322"/>
                    </a:lnTo>
                    <a:lnTo>
                      <a:pt x="660509" y="733322"/>
                    </a:lnTo>
                    <a:cubicBezTo>
                      <a:pt x="658542" y="733322"/>
                      <a:pt x="656961" y="731718"/>
                      <a:pt x="656961" y="729773"/>
                    </a:cubicBezTo>
                    <a:cubicBezTo>
                      <a:pt x="656961" y="729067"/>
                      <a:pt x="657174" y="728383"/>
                      <a:pt x="657559" y="727806"/>
                    </a:cubicBezTo>
                    <a:lnTo>
                      <a:pt x="677269" y="698219"/>
                    </a:lnTo>
                    <a:lnTo>
                      <a:pt x="608283" y="623204"/>
                    </a:lnTo>
                    <a:cubicBezTo>
                      <a:pt x="607599" y="622456"/>
                      <a:pt x="607278" y="621473"/>
                      <a:pt x="607363" y="620468"/>
                    </a:cubicBezTo>
                    <a:lnTo>
                      <a:pt x="608967" y="603772"/>
                    </a:lnTo>
                    <a:lnTo>
                      <a:pt x="592741" y="590795"/>
                    </a:lnTo>
                    <a:cubicBezTo>
                      <a:pt x="591929" y="590154"/>
                      <a:pt x="591459" y="589214"/>
                      <a:pt x="591416" y="588187"/>
                    </a:cubicBezTo>
                    <a:lnTo>
                      <a:pt x="590518" y="568691"/>
                    </a:lnTo>
                    <a:cubicBezTo>
                      <a:pt x="590454" y="566917"/>
                      <a:pt x="591715" y="565335"/>
                      <a:pt x="593468" y="565035"/>
                    </a:cubicBezTo>
                    <a:lnTo>
                      <a:pt x="611596" y="562021"/>
                    </a:lnTo>
                    <a:lnTo>
                      <a:pt x="609117" y="520013"/>
                    </a:lnTo>
                    <a:cubicBezTo>
                      <a:pt x="609052" y="518752"/>
                      <a:pt x="609672" y="517555"/>
                      <a:pt x="610720" y="516850"/>
                    </a:cubicBezTo>
                    <a:lnTo>
                      <a:pt x="655293" y="487412"/>
                    </a:lnTo>
                    <a:lnTo>
                      <a:pt x="647447" y="467039"/>
                    </a:lnTo>
                    <a:cubicBezTo>
                      <a:pt x="647191" y="466355"/>
                      <a:pt x="647148" y="465607"/>
                      <a:pt x="647319" y="464902"/>
                    </a:cubicBezTo>
                    <a:lnTo>
                      <a:pt x="667692" y="386936"/>
                    </a:lnTo>
                    <a:cubicBezTo>
                      <a:pt x="667906" y="386145"/>
                      <a:pt x="668397" y="385440"/>
                      <a:pt x="669060" y="384970"/>
                    </a:cubicBezTo>
                    <a:lnTo>
                      <a:pt x="736379" y="336250"/>
                    </a:lnTo>
                    <a:cubicBezTo>
                      <a:pt x="736721" y="335993"/>
                      <a:pt x="737127" y="335801"/>
                      <a:pt x="737533" y="335694"/>
                    </a:cubicBezTo>
                    <a:lnTo>
                      <a:pt x="813232" y="315449"/>
                    </a:lnTo>
                    <a:lnTo>
                      <a:pt x="853551" y="290907"/>
                    </a:lnTo>
                    <a:cubicBezTo>
                      <a:pt x="854791" y="290159"/>
                      <a:pt x="856352" y="290223"/>
                      <a:pt x="857506" y="291078"/>
                    </a:cubicBezTo>
                    <a:lnTo>
                      <a:pt x="880423" y="308052"/>
                    </a:lnTo>
                    <a:lnTo>
                      <a:pt x="892800" y="307518"/>
                    </a:lnTo>
                    <a:lnTo>
                      <a:pt x="870461" y="277995"/>
                    </a:lnTo>
                    <a:lnTo>
                      <a:pt x="848314" y="277995"/>
                    </a:lnTo>
                    <a:cubicBezTo>
                      <a:pt x="847181" y="277995"/>
                      <a:pt x="846090" y="277439"/>
                      <a:pt x="845427" y="276520"/>
                    </a:cubicBezTo>
                    <a:lnTo>
                      <a:pt x="836556" y="264099"/>
                    </a:lnTo>
                    <a:cubicBezTo>
                      <a:pt x="835722" y="262881"/>
                      <a:pt x="835722" y="261278"/>
                      <a:pt x="836556" y="260059"/>
                    </a:cubicBezTo>
                    <a:lnTo>
                      <a:pt x="885725" y="187075"/>
                    </a:lnTo>
                    <a:lnTo>
                      <a:pt x="822895" y="151994"/>
                    </a:lnTo>
                    <a:lnTo>
                      <a:pt x="801731" y="168284"/>
                    </a:lnTo>
                    <a:cubicBezTo>
                      <a:pt x="800577" y="169182"/>
                      <a:pt x="798995" y="169267"/>
                      <a:pt x="797755" y="168519"/>
                    </a:cubicBezTo>
                    <a:lnTo>
                      <a:pt x="762802" y="147719"/>
                    </a:lnTo>
                    <a:lnTo>
                      <a:pt x="735503" y="172538"/>
                    </a:lnTo>
                    <a:cubicBezTo>
                      <a:pt x="734883" y="173115"/>
                      <a:pt x="734070" y="173436"/>
                      <a:pt x="733215" y="173457"/>
                    </a:cubicBezTo>
                    <a:lnTo>
                      <a:pt x="697706" y="174313"/>
                    </a:lnTo>
                    <a:lnTo>
                      <a:pt x="670963" y="188123"/>
                    </a:lnTo>
                    <a:cubicBezTo>
                      <a:pt x="669809" y="188721"/>
                      <a:pt x="668419" y="188636"/>
                      <a:pt x="667350" y="187909"/>
                    </a:cubicBezTo>
                    <a:lnTo>
                      <a:pt x="639880" y="169310"/>
                    </a:lnTo>
                    <a:cubicBezTo>
                      <a:pt x="638874" y="168626"/>
                      <a:pt x="638298" y="167493"/>
                      <a:pt x="638340" y="166274"/>
                    </a:cubicBezTo>
                    <a:lnTo>
                      <a:pt x="639131" y="135020"/>
                    </a:lnTo>
                    <a:lnTo>
                      <a:pt x="614953" y="132690"/>
                    </a:lnTo>
                    <a:cubicBezTo>
                      <a:pt x="613670" y="132562"/>
                      <a:pt x="612580" y="131728"/>
                      <a:pt x="612088" y="130552"/>
                    </a:cubicBezTo>
                    <a:lnTo>
                      <a:pt x="594879" y="92713"/>
                    </a:lnTo>
                    <a:lnTo>
                      <a:pt x="541990" y="66697"/>
                    </a:lnTo>
                    <a:cubicBezTo>
                      <a:pt x="541029" y="66226"/>
                      <a:pt x="540344" y="65371"/>
                      <a:pt x="540109" y="64324"/>
                    </a:cubicBezTo>
                    <a:lnTo>
                      <a:pt x="531558" y="27981"/>
                    </a:lnTo>
                    <a:lnTo>
                      <a:pt x="465286" y="-879"/>
                    </a:lnTo>
                    <a:lnTo>
                      <a:pt x="444507" y="5812"/>
                    </a:lnTo>
                    <a:lnTo>
                      <a:pt x="478070" y="40722"/>
                    </a:lnTo>
                    <a:cubicBezTo>
                      <a:pt x="478797" y="41449"/>
                      <a:pt x="479161" y="42475"/>
                      <a:pt x="479054" y="43502"/>
                    </a:cubicBezTo>
                    <a:lnTo>
                      <a:pt x="476681" y="68300"/>
                    </a:lnTo>
                    <a:cubicBezTo>
                      <a:pt x="476553" y="69775"/>
                      <a:pt x="475505" y="71015"/>
                      <a:pt x="474073" y="71400"/>
                    </a:cubicBezTo>
                    <a:lnTo>
                      <a:pt x="458510" y="75547"/>
                    </a:lnTo>
                    <a:lnTo>
                      <a:pt x="450664" y="117063"/>
                    </a:lnTo>
                    <a:cubicBezTo>
                      <a:pt x="450536" y="117661"/>
                      <a:pt x="450279" y="118196"/>
                      <a:pt x="449894" y="118666"/>
                    </a:cubicBezTo>
                    <a:lnTo>
                      <a:pt x="384927" y="196631"/>
                    </a:lnTo>
                    <a:cubicBezTo>
                      <a:pt x="384585" y="197037"/>
                      <a:pt x="384158" y="197379"/>
                      <a:pt x="383666" y="197593"/>
                    </a:cubicBezTo>
                    <a:lnTo>
                      <a:pt x="264484" y="251337"/>
                    </a:lnTo>
                    <a:lnTo>
                      <a:pt x="218030" y="367483"/>
                    </a:lnTo>
                    <a:lnTo>
                      <a:pt x="218030" y="384585"/>
                    </a:lnTo>
                    <a:cubicBezTo>
                      <a:pt x="218030" y="386381"/>
                      <a:pt x="216683" y="387899"/>
                      <a:pt x="214888" y="388112"/>
                    </a:cubicBezTo>
                    <a:lnTo>
                      <a:pt x="196994" y="390250"/>
                    </a:lnTo>
                    <a:lnTo>
                      <a:pt x="188294" y="414172"/>
                    </a:lnTo>
                    <a:cubicBezTo>
                      <a:pt x="187781" y="415561"/>
                      <a:pt x="186455" y="416502"/>
                      <a:pt x="184959" y="416502"/>
                    </a:cubicBezTo>
                    <a:lnTo>
                      <a:pt x="184809" y="416502"/>
                    </a:lnTo>
                    <a:lnTo>
                      <a:pt x="156462" y="415305"/>
                    </a:lnTo>
                    <a:cubicBezTo>
                      <a:pt x="155351" y="415283"/>
                      <a:pt x="154303" y="414706"/>
                      <a:pt x="153683" y="413787"/>
                    </a:cubicBezTo>
                    <a:lnTo>
                      <a:pt x="133139" y="384115"/>
                    </a:lnTo>
                    <a:lnTo>
                      <a:pt x="91196" y="371972"/>
                    </a:lnTo>
                    <a:lnTo>
                      <a:pt x="72533" y="386252"/>
                    </a:lnTo>
                    <a:cubicBezTo>
                      <a:pt x="71549" y="387001"/>
                      <a:pt x="70245" y="387193"/>
                      <a:pt x="69091" y="386723"/>
                    </a:cubicBezTo>
                    <a:cubicBezTo>
                      <a:pt x="67980" y="386252"/>
                      <a:pt x="67167" y="385269"/>
                      <a:pt x="66953" y="384072"/>
                    </a:cubicBezTo>
                    <a:lnTo>
                      <a:pt x="62228" y="357905"/>
                    </a:lnTo>
                    <a:cubicBezTo>
                      <a:pt x="62015" y="356666"/>
                      <a:pt x="62464" y="355404"/>
                      <a:pt x="63404" y="354592"/>
                    </a:cubicBezTo>
                    <a:lnTo>
                      <a:pt x="79352" y="340760"/>
                    </a:lnTo>
                    <a:lnTo>
                      <a:pt x="68963" y="307454"/>
                    </a:lnTo>
                    <a:lnTo>
                      <a:pt x="-3080" y="374409"/>
                    </a:lnTo>
                    <a:lnTo>
                      <a:pt x="1344" y="418704"/>
                    </a:lnTo>
                    <a:lnTo>
                      <a:pt x="20841" y="428431"/>
                    </a:lnTo>
                    <a:lnTo>
                      <a:pt x="10152" y="447051"/>
                    </a:lnTo>
                    <a:lnTo>
                      <a:pt x="42048" y="478925"/>
                    </a:lnTo>
                    <a:lnTo>
                      <a:pt x="35849" y="499320"/>
                    </a:lnTo>
                    <a:lnTo>
                      <a:pt x="8378" y="499320"/>
                    </a:lnTo>
                    <a:lnTo>
                      <a:pt x="16373" y="525892"/>
                    </a:lnTo>
                    <a:lnTo>
                      <a:pt x="82794" y="547142"/>
                    </a:lnTo>
                    <a:lnTo>
                      <a:pt x="136837" y="584361"/>
                    </a:lnTo>
                    <a:lnTo>
                      <a:pt x="169609" y="652577"/>
                    </a:lnTo>
                    <a:lnTo>
                      <a:pt x="203279" y="677376"/>
                    </a:lnTo>
                    <a:lnTo>
                      <a:pt x="244924" y="750060"/>
                    </a:lnTo>
                    <a:lnTo>
                      <a:pt x="300720" y="848398"/>
                    </a:lnTo>
                    <a:lnTo>
                      <a:pt x="324642" y="881192"/>
                    </a:lnTo>
                    <a:lnTo>
                      <a:pt x="318442" y="909539"/>
                    </a:lnTo>
                    <a:lnTo>
                      <a:pt x="357457" y="941520"/>
                    </a:lnTo>
                    <a:lnTo>
                      <a:pt x="368146" y="970744"/>
                    </a:lnTo>
                    <a:lnTo>
                      <a:pt x="408015" y="1016813"/>
                    </a:lnTo>
                    <a:lnTo>
                      <a:pt x="451412" y="1071733"/>
                    </a:lnTo>
                    <a:lnTo>
                      <a:pt x="441664" y="1105403"/>
                    </a:lnTo>
                    <a:lnTo>
                      <a:pt x="449638" y="1137299"/>
                    </a:lnTo>
                    <a:lnTo>
                      <a:pt x="487733" y="1176271"/>
                    </a:lnTo>
                    <a:lnTo>
                      <a:pt x="516080" y="1186960"/>
                    </a:lnTo>
                    <a:lnTo>
                      <a:pt x="547099" y="1227727"/>
                    </a:lnTo>
                    <a:lnTo>
                      <a:pt x="628592" y="1259601"/>
                    </a:lnTo>
                    <a:lnTo>
                      <a:pt x="703885" y="1296820"/>
                    </a:lnTo>
                    <a:lnTo>
                      <a:pt x="730457" y="1313645"/>
                    </a:lnTo>
                    <a:lnTo>
                      <a:pt x="756111" y="1302122"/>
                    </a:lnTo>
                    <a:lnTo>
                      <a:pt x="816353" y="1349966"/>
                    </a:lnTo>
                    <a:lnTo>
                      <a:pt x="832302" y="1353514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3352365" y="3189717"/>
                <a:ext cx="18299" cy="33456"/>
              </a:xfrm>
              <a:custGeom>
                <a:rect b="b" l="l" r="r" t="t"/>
                <a:pathLst>
                  <a:path extrusionOk="0" h="33456" w="18299">
                    <a:moveTo>
                      <a:pt x="18299" y="6200"/>
                    </a:moveTo>
                    <a:lnTo>
                      <a:pt x="5900" y="0"/>
                    </a:lnTo>
                    <a:lnTo>
                      <a:pt x="0" y="1026"/>
                    </a:lnTo>
                    <a:lnTo>
                      <a:pt x="8252" y="33456"/>
                    </a:lnTo>
                    <a:lnTo>
                      <a:pt x="14302" y="20373"/>
                    </a:lnTo>
                    <a:lnTo>
                      <a:pt x="18299" y="620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3503976" y="6241126"/>
                <a:ext cx="62017" cy="23921"/>
              </a:xfrm>
              <a:custGeom>
                <a:rect b="b" l="l" r="r" t="t"/>
                <a:pathLst>
                  <a:path extrusionOk="0" h="23921" w="62017">
                    <a:moveTo>
                      <a:pt x="40319" y="7546"/>
                    </a:moveTo>
                    <a:lnTo>
                      <a:pt x="12399" y="0"/>
                    </a:lnTo>
                    <a:lnTo>
                      <a:pt x="0" y="4425"/>
                    </a:lnTo>
                    <a:lnTo>
                      <a:pt x="1325" y="10646"/>
                    </a:lnTo>
                    <a:lnTo>
                      <a:pt x="19497" y="8872"/>
                    </a:lnTo>
                    <a:lnTo>
                      <a:pt x="42521" y="23922"/>
                    </a:lnTo>
                    <a:lnTo>
                      <a:pt x="62017" y="19048"/>
                    </a:lnTo>
                    <a:lnTo>
                      <a:pt x="54941" y="8872"/>
                    </a:lnTo>
                    <a:lnTo>
                      <a:pt x="40319" y="7546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3238656" y="5891812"/>
                <a:ext cx="33071" cy="60819"/>
              </a:xfrm>
              <a:custGeom>
                <a:rect b="b" l="l" r="r" t="t"/>
                <a:pathLst>
                  <a:path extrusionOk="0" h="60819" w="33071">
                    <a:moveTo>
                      <a:pt x="33072" y="5900"/>
                    </a:moveTo>
                    <a:lnTo>
                      <a:pt x="11223" y="0"/>
                    </a:lnTo>
                    <a:lnTo>
                      <a:pt x="0" y="5302"/>
                    </a:lnTo>
                    <a:lnTo>
                      <a:pt x="11223" y="28347"/>
                    </a:lnTo>
                    <a:lnTo>
                      <a:pt x="8273" y="58468"/>
                    </a:lnTo>
                    <a:lnTo>
                      <a:pt x="13596" y="60820"/>
                    </a:lnTo>
                    <a:lnTo>
                      <a:pt x="18898" y="30121"/>
                    </a:lnTo>
                    <a:lnTo>
                      <a:pt x="33072" y="20074"/>
                    </a:lnTo>
                    <a:lnTo>
                      <a:pt x="33072" y="590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3318395" y="6022324"/>
                <a:ext cx="33071" cy="23622"/>
              </a:xfrm>
              <a:custGeom>
                <a:rect b="b" l="l" r="r" t="t"/>
                <a:pathLst>
                  <a:path extrusionOk="0" h="23622" w="33071">
                    <a:moveTo>
                      <a:pt x="33072" y="13575"/>
                    </a:moveTo>
                    <a:lnTo>
                      <a:pt x="4725" y="0"/>
                    </a:lnTo>
                    <a:lnTo>
                      <a:pt x="0" y="6498"/>
                    </a:lnTo>
                    <a:lnTo>
                      <a:pt x="30699" y="23622"/>
                    </a:lnTo>
                    <a:lnTo>
                      <a:pt x="33072" y="13575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3176724" y="3295987"/>
                <a:ext cx="542527" cy="2986141"/>
              </a:xfrm>
              <a:custGeom>
                <a:rect b="b" l="l" r="r" t="t"/>
                <a:pathLst>
                  <a:path extrusionOk="0" h="2986141" w="542527">
                    <a:moveTo>
                      <a:pt x="498252" y="2959909"/>
                    </a:moveTo>
                    <a:lnTo>
                      <a:pt x="536625" y="2959332"/>
                    </a:lnTo>
                    <a:lnTo>
                      <a:pt x="539447" y="2947274"/>
                    </a:lnTo>
                    <a:lnTo>
                      <a:pt x="534936" y="2937462"/>
                    </a:lnTo>
                    <a:lnTo>
                      <a:pt x="458660" y="2936864"/>
                    </a:lnTo>
                    <a:cubicBezTo>
                      <a:pt x="456864" y="2936864"/>
                      <a:pt x="455368" y="2935517"/>
                      <a:pt x="455154" y="2933743"/>
                    </a:cubicBezTo>
                    <a:lnTo>
                      <a:pt x="434545" y="2760261"/>
                    </a:lnTo>
                    <a:lnTo>
                      <a:pt x="413788" y="2768556"/>
                    </a:lnTo>
                    <a:lnTo>
                      <a:pt x="388990" y="2749081"/>
                    </a:lnTo>
                    <a:lnTo>
                      <a:pt x="396279" y="2737964"/>
                    </a:lnTo>
                    <a:lnTo>
                      <a:pt x="371374" y="2718468"/>
                    </a:lnTo>
                    <a:lnTo>
                      <a:pt x="267328" y="2727211"/>
                    </a:lnTo>
                    <a:cubicBezTo>
                      <a:pt x="266409" y="2727275"/>
                      <a:pt x="265468" y="2726998"/>
                      <a:pt x="264763" y="2726399"/>
                    </a:cubicBezTo>
                    <a:lnTo>
                      <a:pt x="231093" y="2697945"/>
                    </a:lnTo>
                    <a:cubicBezTo>
                      <a:pt x="230173" y="2697175"/>
                      <a:pt x="229703" y="2696000"/>
                      <a:pt x="229852" y="2694803"/>
                    </a:cubicBezTo>
                    <a:lnTo>
                      <a:pt x="235069" y="2652175"/>
                    </a:lnTo>
                    <a:lnTo>
                      <a:pt x="226048" y="2623571"/>
                    </a:lnTo>
                    <a:lnTo>
                      <a:pt x="190924" y="2645120"/>
                    </a:lnTo>
                    <a:cubicBezTo>
                      <a:pt x="189256" y="2646125"/>
                      <a:pt x="187076" y="2645612"/>
                      <a:pt x="186049" y="2643945"/>
                    </a:cubicBezTo>
                    <a:lnTo>
                      <a:pt x="153277" y="2590799"/>
                    </a:lnTo>
                    <a:cubicBezTo>
                      <a:pt x="152850" y="2590094"/>
                      <a:pt x="152679" y="2589281"/>
                      <a:pt x="152786" y="2588469"/>
                    </a:cubicBezTo>
                    <a:lnTo>
                      <a:pt x="155372" y="2569571"/>
                    </a:lnTo>
                    <a:lnTo>
                      <a:pt x="148382" y="2534704"/>
                    </a:lnTo>
                    <a:cubicBezTo>
                      <a:pt x="148168" y="2533507"/>
                      <a:pt x="148553" y="2532288"/>
                      <a:pt x="149408" y="2531455"/>
                    </a:cubicBezTo>
                    <a:lnTo>
                      <a:pt x="194045" y="2488549"/>
                    </a:lnTo>
                    <a:lnTo>
                      <a:pt x="188273" y="2463046"/>
                    </a:lnTo>
                    <a:cubicBezTo>
                      <a:pt x="188059" y="2462083"/>
                      <a:pt x="188251" y="2461078"/>
                      <a:pt x="188807" y="2460266"/>
                    </a:cubicBezTo>
                    <a:lnTo>
                      <a:pt x="202382" y="2440299"/>
                    </a:lnTo>
                    <a:lnTo>
                      <a:pt x="184553" y="2418430"/>
                    </a:lnTo>
                    <a:cubicBezTo>
                      <a:pt x="183869" y="2417596"/>
                      <a:pt x="183612" y="2416485"/>
                      <a:pt x="183848" y="2415416"/>
                    </a:cubicBezTo>
                    <a:lnTo>
                      <a:pt x="191822" y="2379971"/>
                    </a:lnTo>
                    <a:cubicBezTo>
                      <a:pt x="191928" y="2379479"/>
                      <a:pt x="192142" y="2379031"/>
                      <a:pt x="192441" y="2378624"/>
                    </a:cubicBezTo>
                    <a:lnTo>
                      <a:pt x="207577" y="2358465"/>
                    </a:lnTo>
                    <a:lnTo>
                      <a:pt x="205033" y="2329690"/>
                    </a:lnTo>
                    <a:cubicBezTo>
                      <a:pt x="204905" y="2328108"/>
                      <a:pt x="205824" y="2326633"/>
                      <a:pt x="207299" y="2326056"/>
                    </a:cubicBezTo>
                    <a:lnTo>
                      <a:pt x="216042" y="2322700"/>
                    </a:lnTo>
                    <a:lnTo>
                      <a:pt x="206850" y="2276010"/>
                    </a:lnTo>
                    <a:cubicBezTo>
                      <a:pt x="206701" y="2275220"/>
                      <a:pt x="206829" y="2274407"/>
                      <a:pt x="207192" y="2273702"/>
                    </a:cubicBezTo>
                    <a:lnTo>
                      <a:pt x="215915" y="2257070"/>
                    </a:lnTo>
                    <a:lnTo>
                      <a:pt x="201313" y="2237594"/>
                    </a:lnTo>
                    <a:cubicBezTo>
                      <a:pt x="200287" y="2236248"/>
                      <a:pt x="200373" y="2234366"/>
                      <a:pt x="201506" y="2233105"/>
                    </a:cubicBezTo>
                    <a:lnTo>
                      <a:pt x="223482" y="2208670"/>
                    </a:lnTo>
                    <a:lnTo>
                      <a:pt x="208517" y="2188425"/>
                    </a:lnTo>
                    <a:lnTo>
                      <a:pt x="178289" y="2186737"/>
                    </a:lnTo>
                    <a:cubicBezTo>
                      <a:pt x="176857" y="2186673"/>
                      <a:pt x="175617" y="2185732"/>
                      <a:pt x="175147" y="2184385"/>
                    </a:cubicBezTo>
                    <a:lnTo>
                      <a:pt x="169824" y="2169421"/>
                    </a:lnTo>
                    <a:cubicBezTo>
                      <a:pt x="169460" y="2168352"/>
                      <a:pt x="169610" y="2167176"/>
                      <a:pt x="170251" y="2166235"/>
                    </a:cubicBezTo>
                    <a:cubicBezTo>
                      <a:pt x="170893" y="2165316"/>
                      <a:pt x="171919" y="2164739"/>
                      <a:pt x="173052" y="2164696"/>
                    </a:cubicBezTo>
                    <a:lnTo>
                      <a:pt x="219527" y="2163029"/>
                    </a:lnTo>
                    <a:lnTo>
                      <a:pt x="221665" y="2139000"/>
                    </a:lnTo>
                    <a:lnTo>
                      <a:pt x="185536" y="2139000"/>
                    </a:lnTo>
                    <a:cubicBezTo>
                      <a:pt x="183570" y="2139000"/>
                      <a:pt x="181988" y="2137397"/>
                      <a:pt x="181988" y="2135451"/>
                    </a:cubicBezTo>
                    <a:cubicBezTo>
                      <a:pt x="181988" y="2135088"/>
                      <a:pt x="182052" y="2134725"/>
                      <a:pt x="182159" y="2134382"/>
                    </a:cubicBezTo>
                    <a:lnTo>
                      <a:pt x="188572" y="2114052"/>
                    </a:lnTo>
                    <a:lnTo>
                      <a:pt x="181817" y="2105800"/>
                    </a:lnTo>
                    <a:cubicBezTo>
                      <a:pt x="181282" y="2105137"/>
                      <a:pt x="180983" y="2104304"/>
                      <a:pt x="181026" y="2103449"/>
                    </a:cubicBezTo>
                    <a:lnTo>
                      <a:pt x="181838" y="2080403"/>
                    </a:lnTo>
                    <a:lnTo>
                      <a:pt x="165506" y="2067363"/>
                    </a:lnTo>
                    <a:cubicBezTo>
                      <a:pt x="164158" y="2066251"/>
                      <a:pt x="163795" y="2064327"/>
                      <a:pt x="164650" y="2062809"/>
                    </a:cubicBezTo>
                    <a:lnTo>
                      <a:pt x="174890" y="2045087"/>
                    </a:lnTo>
                    <a:lnTo>
                      <a:pt x="156227" y="2045087"/>
                    </a:lnTo>
                    <a:cubicBezTo>
                      <a:pt x="154453" y="2045087"/>
                      <a:pt x="152956" y="2043783"/>
                      <a:pt x="152700" y="2042030"/>
                    </a:cubicBezTo>
                    <a:lnTo>
                      <a:pt x="142952" y="1972060"/>
                    </a:lnTo>
                    <a:cubicBezTo>
                      <a:pt x="142802" y="1970906"/>
                      <a:pt x="143209" y="1969752"/>
                      <a:pt x="144063" y="1968961"/>
                    </a:cubicBezTo>
                    <a:lnTo>
                      <a:pt x="165441" y="1949122"/>
                    </a:lnTo>
                    <a:lnTo>
                      <a:pt x="152615" y="1934008"/>
                    </a:lnTo>
                    <a:cubicBezTo>
                      <a:pt x="152144" y="1933452"/>
                      <a:pt x="151866" y="1932790"/>
                      <a:pt x="151781" y="1932084"/>
                    </a:cubicBezTo>
                    <a:lnTo>
                      <a:pt x="138484" y="1812496"/>
                    </a:lnTo>
                    <a:cubicBezTo>
                      <a:pt x="138399" y="1811598"/>
                      <a:pt x="138633" y="1810700"/>
                      <a:pt x="139189" y="1809973"/>
                    </a:cubicBezTo>
                    <a:lnTo>
                      <a:pt x="148681" y="1797339"/>
                    </a:lnTo>
                    <a:lnTo>
                      <a:pt x="140451" y="1774315"/>
                    </a:lnTo>
                    <a:cubicBezTo>
                      <a:pt x="139852" y="1772584"/>
                      <a:pt x="140664" y="1770660"/>
                      <a:pt x="142332" y="1769890"/>
                    </a:cubicBezTo>
                    <a:lnTo>
                      <a:pt x="157660" y="1763006"/>
                    </a:lnTo>
                    <a:lnTo>
                      <a:pt x="150904" y="1708899"/>
                    </a:lnTo>
                    <a:cubicBezTo>
                      <a:pt x="150712" y="1707318"/>
                      <a:pt x="151567" y="1705799"/>
                      <a:pt x="153042" y="1705180"/>
                    </a:cubicBezTo>
                    <a:lnTo>
                      <a:pt x="183890" y="1692674"/>
                    </a:lnTo>
                    <a:lnTo>
                      <a:pt x="185301" y="1680617"/>
                    </a:lnTo>
                    <a:lnTo>
                      <a:pt x="159071" y="1617701"/>
                    </a:lnTo>
                    <a:cubicBezTo>
                      <a:pt x="158942" y="1617359"/>
                      <a:pt x="158857" y="1616996"/>
                      <a:pt x="158814" y="1616632"/>
                    </a:cubicBezTo>
                    <a:lnTo>
                      <a:pt x="150840" y="1525392"/>
                    </a:lnTo>
                    <a:cubicBezTo>
                      <a:pt x="150754" y="1524237"/>
                      <a:pt x="151204" y="1523126"/>
                      <a:pt x="152080" y="1522378"/>
                    </a:cubicBezTo>
                    <a:lnTo>
                      <a:pt x="197251" y="1484026"/>
                    </a:lnTo>
                    <a:lnTo>
                      <a:pt x="176686" y="1417156"/>
                    </a:lnTo>
                    <a:cubicBezTo>
                      <a:pt x="176109" y="1415510"/>
                      <a:pt x="176836" y="1413693"/>
                      <a:pt x="178396" y="1412880"/>
                    </a:cubicBezTo>
                    <a:lnTo>
                      <a:pt x="190176" y="1406595"/>
                    </a:lnTo>
                    <a:lnTo>
                      <a:pt x="203152" y="1336519"/>
                    </a:lnTo>
                    <a:cubicBezTo>
                      <a:pt x="203387" y="1335385"/>
                      <a:pt x="204135" y="1334424"/>
                      <a:pt x="205183" y="1333932"/>
                    </a:cubicBezTo>
                    <a:lnTo>
                      <a:pt x="220682" y="1326963"/>
                    </a:lnTo>
                    <a:lnTo>
                      <a:pt x="216620" y="1261162"/>
                    </a:lnTo>
                    <a:lnTo>
                      <a:pt x="202382" y="1261867"/>
                    </a:lnTo>
                    <a:cubicBezTo>
                      <a:pt x="201035" y="1261931"/>
                      <a:pt x="199774" y="1261226"/>
                      <a:pt x="199111" y="1260050"/>
                    </a:cubicBezTo>
                    <a:lnTo>
                      <a:pt x="190261" y="1244102"/>
                    </a:lnTo>
                    <a:cubicBezTo>
                      <a:pt x="189491" y="1242691"/>
                      <a:pt x="189769" y="1240938"/>
                      <a:pt x="190924" y="1239827"/>
                    </a:cubicBezTo>
                    <a:lnTo>
                      <a:pt x="203750" y="1227706"/>
                    </a:lnTo>
                    <a:lnTo>
                      <a:pt x="160439" y="1163016"/>
                    </a:lnTo>
                    <a:cubicBezTo>
                      <a:pt x="159691" y="1161904"/>
                      <a:pt x="159648" y="1160451"/>
                      <a:pt x="160311" y="1159296"/>
                    </a:cubicBezTo>
                    <a:lnTo>
                      <a:pt x="166147" y="1149056"/>
                    </a:lnTo>
                    <a:lnTo>
                      <a:pt x="145645" y="1125263"/>
                    </a:lnTo>
                    <a:cubicBezTo>
                      <a:pt x="145132" y="1124664"/>
                      <a:pt x="144833" y="1123916"/>
                      <a:pt x="144790" y="1123125"/>
                    </a:cubicBezTo>
                    <a:lnTo>
                      <a:pt x="143016" y="1094778"/>
                    </a:lnTo>
                    <a:cubicBezTo>
                      <a:pt x="142930" y="1093602"/>
                      <a:pt x="143443" y="1092469"/>
                      <a:pt x="144384" y="1091764"/>
                    </a:cubicBezTo>
                    <a:lnTo>
                      <a:pt x="159199" y="1080241"/>
                    </a:lnTo>
                    <a:lnTo>
                      <a:pt x="165185" y="1037379"/>
                    </a:lnTo>
                    <a:cubicBezTo>
                      <a:pt x="165313" y="1036438"/>
                      <a:pt x="165826" y="1035604"/>
                      <a:pt x="166574" y="1035027"/>
                    </a:cubicBezTo>
                    <a:lnTo>
                      <a:pt x="185814" y="1020576"/>
                    </a:lnTo>
                    <a:lnTo>
                      <a:pt x="161722" y="940558"/>
                    </a:lnTo>
                    <a:cubicBezTo>
                      <a:pt x="161273" y="939062"/>
                      <a:pt x="161850" y="937437"/>
                      <a:pt x="163154" y="936582"/>
                    </a:cubicBezTo>
                    <a:lnTo>
                      <a:pt x="180491" y="925038"/>
                    </a:lnTo>
                    <a:lnTo>
                      <a:pt x="190859" y="866292"/>
                    </a:lnTo>
                    <a:cubicBezTo>
                      <a:pt x="190966" y="865480"/>
                      <a:pt x="191372" y="864710"/>
                      <a:pt x="191971" y="864154"/>
                    </a:cubicBezTo>
                    <a:lnTo>
                      <a:pt x="227394" y="832194"/>
                    </a:lnTo>
                    <a:lnTo>
                      <a:pt x="241354" y="756303"/>
                    </a:lnTo>
                    <a:cubicBezTo>
                      <a:pt x="241653" y="754699"/>
                      <a:pt x="242979" y="753524"/>
                      <a:pt x="244604" y="753395"/>
                    </a:cubicBezTo>
                    <a:lnTo>
                      <a:pt x="269744" y="751792"/>
                    </a:lnTo>
                    <a:lnTo>
                      <a:pt x="274682" y="737661"/>
                    </a:lnTo>
                    <a:lnTo>
                      <a:pt x="254159" y="694841"/>
                    </a:lnTo>
                    <a:cubicBezTo>
                      <a:pt x="253368" y="693195"/>
                      <a:pt x="253967" y="691207"/>
                      <a:pt x="255527" y="690267"/>
                    </a:cubicBezTo>
                    <a:lnTo>
                      <a:pt x="270856" y="681074"/>
                    </a:lnTo>
                    <a:lnTo>
                      <a:pt x="251316" y="619079"/>
                    </a:lnTo>
                    <a:cubicBezTo>
                      <a:pt x="250931" y="617860"/>
                      <a:pt x="251230" y="616556"/>
                      <a:pt x="252086" y="615615"/>
                    </a:cubicBezTo>
                    <a:lnTo>
                      <a:pt x="270064" y="596076"/>
                    </a:lnTo>
                    <a:lnTo>
                      <a:pt x="251423" y="578974"/>
                    </a:lnTo>
                    <a:cubicBezTo>
                      <a:pt x="250482" y="578118"/>
                      <a:pt x="250076" y="576836"/>
                      <a:pt x="250354" y="575596"/>
                    </a:cubicBezTo>
                    <a:lnTo>
                      <a:pt x="256554" y="548126"/>
                    </a:lnTo>
                    <a:cubicBezTo>
                      <a:pt x="256789" y="547120"/>
                      <a:pt x="257430" y="546266"/>
                      <a:pt x="258349" y="545774"/>
                    </a:cubicBezTo>
                    <a:lnTo>
                      <a:pt x="334049" y="505755"/>
                    </a:lnTo>
                    <a:lnTo>
                      <a:pt x="354443" y="425823"/>
                    </a:lnTo>
                    <a:lnTo>
                      <a:pt x="342706" y="412633"/>
                    </a:lnTo>
                    <a:lnTo>
                      <a:pt x="295675" y="416908"/>
                    </a:lnTo>
                    <a:lnTo>
                      <a:pt x="295355" y="416908"/>
                    </a:lnTo>
                    <a:cubicBezTo>
                      <a:pt x="293837" y="416908"/>
                      <a:pt x="292490" y="415946"/>
                      <a:pt x="291998" y="414514"/>
                    </a:cubicBezTo>
                    <a:lnTo>
                      <a:pt x="256575" y="310852"/>
                    </a:lnTo>
                    <a:cubicBezTo>
                      <a:pt x="256383" y="310297"/>
                      <a:pt x="256340" y="309720"/>
                      <a:pt x="256426" y="309143"/>
                    </a:cubicBezTo>
                    <a:lnTo>
                      <a:pt x="260573" y="284387"/>
                    </a:lnTo>
                    <a:lnTo>
                      <a:pt x="231820" y="257323"/>
                    </a:lnTo>
                    <a:cubicBezTo>
                      <a:pt x="230901" y="256446"/>
                      <a:pt x="230515" y="255142"/>
                      <a:pt x="230815" y="253902"/>
                    </a:cubicBezTo>
                    <a:lnTo>
                      <a:pt x="233722" y="242251"/>
                    </a:lnTo>
                    <a:lnTo>
                      <a:pt x="215594" y="231199"/>
                    </a:lnTo>
                    <a:cubicBezTo>
                      <a:pt x="214396" y="230472"/>
                      <a:pt x="213734" y="229125"/>
                      <a:pt x="213905" y="227736"/>
                    </a:cubicBezTo>
                    <a:lnTo>
                      <a:pt x="217454" y="199389"/>
                    </a:lnTo>
                    <a:cubicBezTo>
                      <a:pt x="217603" y="198127"/>
                      <a:pt x="218437" y="197058"/>
                      <a:pt x="219592" y="196567"/>
                    </a:cubicBezTo>
                    <a:lnTo>
                      <a:pt x="228463" y="192761"/>
                    </a:lnTo>
                    <a:lnTo>
                      <a:pt x="214311" y="166039"/>
                    </a:lnTo>
                    <a:cubicBezTo>
                      <a:pt x="213713" y="164885"/>
                      <a:pt x="213777" y="163495"/>
                      <a:pt x="214503" y="162426"/>
                    </a:cubicBezTo>
                    <a:lnTo>
                      <a:pt x="228463" y="141476"/>
                    </a:lnTo>
                    <a:lnTo>
                      <a:pt x="195113" y="119521"/>
                    </a:lnTo>
                    <a:cubicBezTo>
                      <a:pt x="194366" y="119029"/>
                      <a:pt x="193831" y="118260"/>
                      <a:pt x="193617" y="117383"/>
                    </a:cubicBezTo>
                    <a:lnTo>
                      <a:pt x="175190" y="35784"/>
                    </a:lnTo>
                    <a:lnTo>
                      <a:pt x="145859" y="-879"/>
                    </a:lnTo>
                    <a:lnTo>
                      <a:pt x="122771" y="14749"/>
                    </a:lnTo>
                    <a:lnTo>
                      <a:pt x="125315" y="56136"/>
                    </a:lnTo>
                    <a:cubicBezTo>
                      <a:pt x="125422" y="57760"/>
                      <a:pt x="124396" y="59257"/>
                      <a:pt x="122835" y="59748"/>
                    </a:cubicBezTo>
                    <a:lnTo>
                      <a:pt x="84355" y="71784"/>
                    </a:lnTo>
                    <a:lnTo>
                      <a:pt x="115567" y="182949"/>
                    </a:lnTo>
                    <a:lnTo>
                      <a:pt x="113793" y="232567"/>
                    </a:lnTo>
                    <a:lnTo>
                      <a:pt x="129740" y="283874"/>
                    </a:lnTo>
                    <a:lnTo>
                      <a:pt x="113793" y="430932"/>
                    </a:lnTo>
                    <a:lnTo>
                      <a:pt x="90769" y="448654"/>
                    </a:lnTo>
                    <a:lnTo>
                      <a:pt x="94317" y="478776"/>
                    </a:lnTo>
                    <a:lnTo>
                      <a:pt x="110244" y="487626"/>
                    </a:lnTo>
                    <a:lnTo>
                      <a:pt x="110244" y="574441"/>
                    </a:lnTo>
                    <a:lnTo>
                      <a:pt x="119116" y="611661"/>
                    </a:lnTo>
                    <a:lnTo>
                      <a:pt x="103168" y="652406"/>
                    </a:lnTo>
                    <a:lnTo>
                      <a:pt x="110244" y="686076"/>
                    </a:lnTo>
                    <a:lnTo>
                      <a:pt x="92543" y="776419"/>
                    </a:lnTo>
                    <a:lnTo>
                      <a:pt x="103232" y="804788"/>
                    </a:lnTo>
                    <a:lnTo>
                      <a:pt x="81854" y="824263"/>
                    </a:lnTo>
                    <a:lnTo>
                      <a:pt x="73004" y="914627"/>
                    </a:lnTo>
                    <a:lnTo>
                      <a:pt x="64153" y="937651"/>
                    </a:lnTo>
                    <a:lnTo>
                      <a:pt x="96028" y="967794"/>
                    </a:lnTo>
                    <a:lnTo>
                      <a:pt x="69455" y="1049286"/>
                    </a:lnTo>
                    <a:lnTo>
                      <a:pt x="101351" y="1196323"/>
                    </a:lnTo>
                    <a:lnTo>
                      <a:pt x="88951" y="1244166"/>
                    </a:lnTo>
                    <a:lnTo>
                      <a:pt x="99640" y="1288461"/>
                    </a:lnTo>
                    <a:lnTo>
                      <a:pt x="44656" y="1533067"/>
                    </a:lnTo>
                    <a:lnTo>
                      <a:pt x="41108" y="1591535"/>
                    </a:lnTo>
                    <a:lnTo>
                      <a:pt x="362" y="1586212"/>
                    </a:lnTo>
                    <a:lnTo>
                      <a:pt x="3910" y="1621635"/>
                    </a:lnTo>
                    <a:lnTo>
                      <a:pt x="25160" y="1649982"/>
                    </a:lnTo>
                    <a:lnTo>
                      <a:pt x="21633" y="1696051"/>
                    </a:lnTo>
                    <a:lnTo>
                      <a:pt x="44656" y="1752745"/>
                    </a:lnTo>
                    <a:lnTo>
                      <a:pt x="39333" y="1788190"/>
                    </a:lnTo>
                    <a:lnTo>
                      <a:pt x="21633" y="1805912"/>
                    </a:lnTo>
                    <a:lnTo>
                      <a:pt x="32321" y="1921075"/>
                    </a:lnTo>
                    <a:lnTo>
                      <a:pt x="48868" y="1934072"/>
                    </a:lnTo>
                    <a:lnTo>
                      <a:pt x="41172" y="1952371"/>
                    </a:lnTo>
                    <a:lnTo>
                      <a:pt x="29949" y="1952970"/>
                    </a:lnTo>
                    <a:lnTo>
                      <a:pt x="21141" y="2075208"/>
                    </a:lnTo>
                    <a:lnTo>
                      <a:pt x="58937" y="2071660"/>
                    </a:lnTo>
                    <a:lnTo>
                      <a:pt x="73709" y="2033885"/>
                    </a:lnTo>
                    <a:lnTo>
                      <a:pt x="56607" y="2005517"/>
                    </a:lnTo>
                    <a:lnTo>
                      <a:pt x="70203" y="1980141"/>
                    </a:lnTo>
                    <a:lnTo>
                      <a:pt x="58381" y="1954723"/>
                    </a:lnTo>
                    <a:lnTo>
                      <a:pt x="79652" y="1940571"/>
                    </a:lnTo>
                    <a:lnTo>
                      <a:pt x="85552" y="1922250"/>
                    </a:lnTo>
                    <a:lnTo>
                      <a:pt x="103873" y="1926975"/>
                    </a:lnTo>
                    <a:lnTo>
                      <a:pt x="98550" y="1949422"/>
                    </a:lnTo>
                    <a:lnTo>
                      <a:pt x="118624" y="1957695"/>
                    </a:lnTo>
                    <a:lnTo>
                      <a:pt x="106823" y="1987217"/>
                    </a:lnTo>
                    <a:lnTo>
                      <a:pt x="117512" y="2032111"/>
                    </a:lnTo>
                    <a:lnTo>
                      <a:pt x="95664" y="2074610"/>
                    </a:lnTo>
                    <a:lnTo>
                      <a:pt x="111612" y="2089981"/>
                    </a:lnTo>
                    <a:lnTo>
                      <a:pt x="116914" y="2107703"/>
                    </a:lnTo>
                    <a:lnTo>
                      <a:pt x="100966" y="2113603"/>
                    </a:lnTo>
                    <a:lnTo>
                      <a:pt x="102740" y="2130149"/>
                    </a:lnTo>
                    <a:lnTo>
                      <a:pt x="124609" y="2141351"/>
                    </a:lnTo>
                    <a:lnTo>
                      <a:pt x="101565" y="2160848"/>
                    </a:lnTo>
                    <a:lnTo>
                      <a:pt x="112253" y="2193920"/>
                    </a:lnTo>
                    <a:lnTo>
                      <a:pt x="110479" y="2235863"/>
                    </a:lnTo>
                    <a:lnTo>
                      <a:pt x="95728" y="2241764"/>
                    </a:lnTo>
                    <a:lnTo>
                      <a:pt x="103403" y="2255937"/>
                    </a:lnTo>
                    <a:lnTo>
                      <a:pt x="102804" y="2284882"/>
                    </a:lnTo>
                    <a:lnTo>
                      <a:pt x="85702" y="2297282"/>
                    </a:lnTo>
                    <a:lnTo>
                      <a:pt x="74478" y="2268935"/>
                    </a:lnTo>
                    <a:lnTo>
                      <a:pt x="57953" y="2267737"/>
                    </a:lnTo>
                    <a:lnTo>
                      <a:pt x="53806" y="2241165"/>
                    </a:lnTo>
                    <a:lnTo>
                      <a:pt x="46131" y="2247065"/>
                    </a:lnTo>
                    <a:lnTo>
                      <a:pt x="42006" y="2274236"/>
                    </a:lnTo>
                    <a:lnTo>
                      <a:pt x="20628" y="2271885"/>
                    </a:lnTo>
                    <a:lnTo>
                      <a:pt x="19452" y="2284882"/>
                    </a:lnTo>
                    <a:lnTo>
                      <a:pt x="35400" y="2289008"/>
                    </a:lnTo>
                    <a:lnTo>
                      <a:pt x="-3080" y="2330353"/>
                    </a:lnTo>
                    <a:lnTo>
                      <a:pt x="1067" y="2356926"/>
                    </a:lnTo>
                    <a:lnTo>
                      <a:pt x="19366" y="2354553"/>
                    </a:lnTo>
                    <a:lnTo>
                      <a:pt x="13466" y="2334479"/>
                    </a:lnTo>
                    <a:lnTo>
                      <a:pt x="28217" y="2329177"/>
                    </a:lnTo>
                    <a:lnTo>
                      <a:pt x="54811" y="2355151"/>
                    </a:lnTo>
                    <a:lnTo>
                      <a:pt x="68386" y="2334479"/>
                    </a:lnTo>
                    <a:lnTo>
                      <a:pt x="94381" y="2358102"/>
                    </a:lnTo>
                    <a:lnTo>
                      <a:pt x="67809" y="2392306"/>
                    </a:lnTo>
                    <a:lnTo>
                      <a:pt x="71935" y="2405304"/>
                    </a:lnTo>
                    <a:lnTo>
                      <a:pt x="63661" y="2415993"/>
                    </a:lnTo>
                    <a:lnTo>
                      <a:pt x="70759" y="2424266"/>
                    </a:lnTo>
                    <a:lnTo>
                      <a:pt x="88460" y="2418964"/>
                    </a:lnTo>
                    <a:lnTo>
                      <a:pt x="75483" y="2440214"/>
                    </a:lnTo>
                    <a:lnTo>
                      <a:pt x="105006" y="2493958"/>
                    </a:lnTo>
                    <a:lnTo>
                      <a:pt x="87904" y="2500371"/>
                    </a:lnTo>
                    <a:lnTo>
                      <a:pt x="65457" y="2454900"/>
                    </a:lnTo>
                    <a:lnTo>
                      <a:pt x="48932" y="2450176"/>
                    </a:lnTo>
                    <a:lnTo>
                      <a:pt x="57782" y="2430679"/>
                    </a:lnTo>
                    <a:lnTo>
                      <a:pt x="39462" y="2419990"/>
                    </a:lnTo>
                    <a:lnTo>
                      <a:pt x="35336" y="2443613"/>
                    </a:lnTo>
                    <a:lnTo>
                      <a:pt x="24647" y="2446563"/>
                    </a:lnTo>
                    <a:lnTo>
                      <a:pt x="25822" y="2467941"/>
                    </a:lnTo>
                    <a:lnTo>
                      <a:pt x="39996" y="2470891"/>
                    </a:lnTo>
                    <a:lnTo>
                      <a:pt x="26421" y="2487416"/>
                    </a:lnTo>
                    <a:lnTo>
                      <a:pt x="36447" y="2506314"/>
                    </a:lnTo>
                    <a:lnTo>
                      <a:pt x="36447" y="2524635"/>
                    </a:lnTo>
                    <a:lnTo>
                      <a:pt x="39996" y="2539984"/>
                    </a:lnTo>
                    <a:lnTo>
                      <a:pt x="59493" y="2533571"/>
                    </a:lnTo>
                    <a:lnTo>
                      <a:pt x="63042" y="2546568"/>
                    </a:lnTo>
                    <a:lnTo>
                      <a:pt x="48269" y="2549519"/>
                    </a:lnTo>
                    <a:lnTo>
                      <a:pt x="50044" y="2579041"/>
                    </a:lnTo>
                    <a:lnTo>
                      <a:pt x="96092" y="2591462"/>
                    </a:lnTo>
                    <a:lnTo>
                      <a:pt x="109688" y="2540155"/>
                    </a:lnTo>
                    <a:lnTo>
                      <a:pt x="119137" y="2544879"/>
                    </a:lnTo>
                    <a:lnTo>
                      <a:pt x="113814" y="2604524"/>
                    </a:lnTo>
                    <a:lnTo>
                      <a:pt x="133909" y="2628147"/>
                    </a:lnTo>
                    <a:lnTo>
                      <a:pt x="112039" y="2625795"/>
                    </a:lnTo>
                    <a:lnTo>
                      <a:pt x="102013" y="2635244"/>
                    </a:lnTo>
                    <a:lnTo>
                      <a:pt x="114989" y="2647044"/>
                    </a:lnTo>
                    <a:lnTo>
                      <a:pt x="97289" y="2654142"/>
                    </a:lnTo>
                    <a:lnTo>
                      <a:pt x="110864" y="2675990"/>
                    </a:lnTo>
                    <a:lnTo>
                      <a:pt x="136261" y="2681890"/>
                    </a:lnTo>
                    <a:lnTo>
                      <a:pt x="137436" y="2657690"/>
                    </a:lnTo>
                    <a:lnTo>
                      <a:pt x="154538" y="2683665"/>
                    </a:lnTo>
                    <a:lnTo>
                      <a:pt x="145068" y="2700767"/>
                    </a:lnTo>
                    <a:lnTo>
                      <a:pt x="168114" y="2708441"/>
                    </a:lnTo>
                    <a:lnTo>
                      <a:pt x="181111" y="2727340"/>
                    </a:lnTo>
                    <a:lnTo>
                      <a:pt x="179337" y="2750385"/>
                    </a:lnTo>
                    <a:lnTo>
                      <a:pt x="201185" y="2731487"/>
                    </a:lnTo>
                    <a:lnTo>
                      <a:pt x="206508" y="2716715"/>
                    </a:lnTo>
                    <a:lnTo>
                      <a:pt x="240157" y="2713187"/>
                    </a:lnTo>
                    <a:lnTo>
                      <a:pt x="238981" y="2725586"/>
                    </a:lnTo>
                    <a:lnTo>
                      <a:pt x="182287" y="2763383"/>
                    </a:lnTo>
                    <a:lnTo>
                      <a:pt x="191138" y="2787582"/>
                    </a:lnTo>
                    <a:lnTo>
                      <a:pt x="208860" y="2786406"/>
                    </a:lnTo>
                    <a:lnTo>
                      <a:pt x="191758" y="2805304"/>
                    </a:lnTo>
                    <a:lnTo>
                      <a:pt x="211254" y="2810628"/>
                    </a:lnTo>
                    <a:lnTo>
                      <a:pt x="218929" y="2821316"/>
                    </a:lnTo>
                    <a:lnTo>
                      <a:pt x="242850" y="2814518"/>
                    </a:lnTo>
                    <a:lnTo>
                      <a:pt x="244604" y="2834015"/>
                    </a:lnTo>
                    <a:lnTo>
                      <a:pt x="198257" y="2825464"/>
                    </a:lnTo>
                    <a:lnTo>
                      <a:pt x="175233" y="2814775"/>
                    </a:lnTo>
                    <a:lnTo>
                      <a:pt x="158686" y="2809473"/>
                    </a:lnTo>
                    <a:lnTo>
                      <a:pt x="146287" y="2799426"/>
                    </a:lnTo>
                    <a:lnTo>
                      <a:pt x="140964" y="2808276"/>
                    </a:lnTo>
                    <a:lnTo>
                      <a:pt x="162812" y="2823625"/>
                    </a:lnTo>
                    <a:lnTo>
                      <a:pt x="192356" y="2830723"/>
                    </a:lnTo>
                    <a:lnTo>
                      <a:pt x="192356" y="2851865"/>
                    </a:lnTo>
                    <a:lnTo>
                      <a:pt x="212430" y="2868390"/>
                    </a:lnTo>
                    <a:lnTo>
                      <a:pt x="221879" y="2882564"/>
                    </a:lnTo>
                    <a:lnTo>
                      <a:pt x="224230" y="2899089"/>
                    </a:lnTo>
                    <a:lnTo>
                      <a:pt x="235454" y="2899688"/>
                    </a:lnTo>
                    <a:lnTo>
                      <a:pt x="240178" y="2883761"/>
                    </a:lnTo>
                    <a:lnTo>
                      <a:pt x="254352" y="2892612"/>
                    </a:lnTo>
                    <a:lnTo>
                      <a:pt x="275024" y="2889661"/>
                    </a:lnTo>
                    <a:lnTo>
                      <a:pt x="273848" y="2912685"/>
                    </a:lnTo>
                    <a:lnTo>
                      <a:pt x="290373" y="2896160"/>
                    </a:lnTo>
                    <a:lnTo>
                      <a:pt x="311345" y="2885813"/>
                    </a:lnTo>
                    <a:lnTo>
                      <a:pt x="324043" y="2895562"/>
                    </a:lnTo>
                    <a:lnTo>
                      <a:pt x="323466" y="2910911"/>
                    </a:lnTo>
                    <a:lnTo>
                      <a:pt x="296295" y="2923909"/>
                    </a:lnTo>
                    <a:lnTo>
                      <a:pt x="308096" y="2935709"/>
                    </a:lnTo>
                    <a:lnTo>
                      <a:pt x="336443" y="2930985"/>
                    </a:lnTo>
                    <a:lnTo>
                      <a:pt x="359488" y="2936308"/>
                    </a:lnTo>
                    <a:lnTo>
                      <a:pt x="363614" y="2948707"/>
                    </a:lnTo>
                    <a:lnTo>
                      <a:pt x="378963" y="2938018"/>
                    </a:lnTo>
                    <a:lnTo>
                      <a:pt x="408507" y="2932118"/>
                    </a:lnTo>
                    <a:lnTo>
                      <a:pt x="398460" y="2945693"/>
                    </a:lnTo>
                    <a:lnTo>
                      <a:pt x="407909" y="2972864"/>
                    </a:lnTo>
                    <a:lnTo>
                      <a:pt x="437432" y="2985263"/>
                    </a:lnTo>
                    <a:lnTo>
                      <a:pt x="434482" y="2963415"/>
                    </a:lnTo>
                    <a:lnTo>
                      <a:pt x="464025" y="2983489"/>
                    </a:lnTo>
                    <a:lnTo>
                      <a:pt x="488824" y="2982313"/>
                    </a:lnTo>
                    <a:lnTo>
                      <a:pt x="484677" y="2968738"/>
                    </a:lnTo>
                    <a:lnTo>
                      <a:pt x="469327" y="2953966"/>
                    </a:lnTo>
                    <a:lnTo>
                      <a:pt x="483500" y="2945094"/>
                    </a:lnTo>
                    <a:close/>
                    <a:moveTo>
                      <a:pt x="143892" y="2437242"/>
                    </a:moveTo>
                    <a:lnTo>
                      <a:pt x="133203" y="2446093"/>
                    </a:lnTo>
                    <a:lnTo>
                      <a:pt x="107208" y="2436066"/>
                    </a:lnTo>
                    <a:lnTo>
                      <a:pt x="104258" y="2425378"/>
                    </a:lnTo>
                    <a:lnTo>
                      <a:pt x="116080" y="2420055"/>
                    </a:lnTo>
                    <a:lnTo>
                      <a:pt x="124353" y="2408831"/>
                    </a:lnTo>
                    <a:lnTo>
                      <a:pt x="146201" y="2426553"/>
                    </a:lnTo>
                    <a:lnTo>
                      <a:pt x="133203" y="2430679"/>
                    </a:lnTo>
                    <a:close/>
                    <a:moveTo>
                      <a:pt x="241333" y="2796903"/>
                    </a:moveTo>
                    <a:lnTo>
                      <a:pt x="229233" y="2778304"/>
                    </a:lnTo>
                    <a:lnTo>
                      <a:pt x="236907" y="2772105"/>
                    </a:lnTo>
                    <a:lnTo>
                      <a:pt x="248131" y="2780078"/>
                    </a:lnTo>
                    <a:lnTo>
                      <a:pt x="254544" y="2769155"/>
                    </a:lnTo>
                    <a:lnTo>
                      <a:pt x="292340" y="2769454"/>
                    </a:lnTo>
                    <a:lnTo>
                      <a:pt x="293815" y="2781254"/>
                    </a:lnTo>
                    <a:lnTo>
                      <a:pt x="270193" y="2778604"/>
                    </a:lnTo>
                    <a:close/>
                    <a:moveTo>
                      <a:pt x="255805" y="2839445"/>
                    </a:moveTo>
                    <a:lnTo>
                      <a:pt x="253155" y="2827324"/>
                    </a:lnTo>
                    <a:lnTo>
                      <a:pt x="284751" y="2807250"/>
                    </a:lnTo>
                    <a:lnTo>
                      <a:pt x="305423" y="2786278"/>
                    </a:lnTo>
                    <a:lnTo>
                      <a:pt x="315749" y="2792478"/>
                    </a:lnTo>
                    <a:lnTo>
                      <a:pt x="310148" y="2811376"/>
                    </a:lnTo>
                    <a:lnTo>
                      <a:pt x="287402" y="2825250"/>
                    </a:lnTo>
                    <a:lnTo>
                      <a:pt x="265853" y="2828500"/>
                    </a:lnTo>
                    <a:close/>
                    <a:moveTo>
                      <a:pt x="407289" y="2897315"/>
                    </a:moveTo>
                    <a:lnTo>
                      <a:pt x="382491" y="2896139"/>
                    </a:lnTo>
                    <a:lnTo>
                      <a:pt x="370091" y="2894942"/>
                    </a:lnTo>
                    <a:lnTo>
                      <a:pt x="360044" y="2883141"/>
                    </a:lnTo>
                    <a:lnTo>
                      <a:pt x="361241" y="2861293"/>
                    </a:lnTo>
                    <a:lnTo>
                      <a:pt x="350552" y="2844746"/>
                    </a:lnTo>
                    <a:lnTo>
                      <a:pt x="348200" y="2866018"/>
                    </a:lnTo>
                    <a:lnTo>
                      <a:pt x="358248" y="2897892"/>
                    </a:lnTo>
                    <a:lnTo>
                      <a:pt x="335203" y="2917987"/>
                    </a:lnTo>
                    <a:lnTo>
                      <a:pt x="328789" y="2910291"/>
                    </a:lnTo>
                    <a:lnTo>
                      <a:pt x="337063" y="2901441"/>
                    </a:lnTo>
                    <a:lnTo>
                      <a:pt x="332338" y="2886091"/>
                    </a:lnTo>
                    <a:lnTo>
                      <a:pt x="309892" y="2879678"/>
                    </a:lnTo>
                    <a:lnTo>
                      <a:pt x="283917" y="2881453"/>
                    </a:lnTo>
                    <a:lnTo>
                      <a:pt x="272095" y="2857231"/>
                    </a:lnTo>
                    <a:lnTo>
                      <a:pt x="320431" y="2868968"/>
                    </a:lnTo>
                    <a:lnTo>
                      <a:pt x="332851" y="2855371"/>
                    </a:lnTo>
                    <a:lnTo>
                      <a:pt x="336977" y="2781554"/>
                    </a:lnTo>
                    <a:lnTo>
                      <a:pt x="375457" y="2757333"/>
                    </a:lnTo>
                    <a:lnTo>
                      <a:pt x="386659" y="2766782"/>
                    </a:lnTo>
                    <a:lnTo>
                      <a:pt x="378984" y="2784504"/>
                    </a:lnTo>
                    <a:lnTo>
                      <a:pt x="365410" y="2778604"/>
                    </a:lnTo>
                    <a:lnTo>
                      <a:pt x="358996" y="2784504"/>
                    </a:lnTo>
                    <a:lnTo>
                      <a:pt x="366671" y="2795193"/>
                    </a:lnTo>
                    <a:lnTo>
                      <a:pt x="352497" y="2799917"/>
                    </a:lnTo>
                    <a:lnTo>
                      <a:pt x="363186" y="2832411"/>
                    </a:lnTo>
                    <a:lnTo>
                      <a:pt x="405130" y="2817639"/>
                    </a:lnTo>
                    <a:lnTo>
                      <a:pt x="415156" y="2828328"/>
                    </a:lnTo>
                    <a:lnTo>
                      <a:pt x="386702" y="2853020"/>
                    </a:lnTo>
                    <a:lnTo>
                      <a:pt x="385526" y="2877220"/>
                    </a:lnTo>
                    <a:lnTo>
                      <a:pt x="418598" y="2889041"/>
                    </a:lnTo>
                    <a:lnTo>
                      <a:pt x="432194" y="2903814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3282951" y="6018775"/>
                <a:ext cx="37218" cy="47843"/>
              </a:xfrm>
              <a:custGeom>
                <a:rect b="b" l="l" r="r" t="t"/>
                <a:pathLst>
                  <a:path extrusionOk="0" h="47843" w="37218">
                    <a:moveTo>
                      <a:pt x="13596" y="0"/>
                    </a:moveTo>
                    <a:lnTo>
                      <a:pt x="0" y="10646"/>
                    </a:lnTo>
                    <a:lnTo>
                      <a:pt x="15371" y="35445"/>
                    </a:lnTo>
                    <a:lnTo>
                      <a:pt x="25397" y="47844"/>
                    </a:lnTo>
                    <a:lnTo>
                      <a:pt x="30720" y="45471"/>
                    </a:lnTo>
                    <a:lnTo>
                      <a:pt x="24221" y="31297"/>
                    </a:lnTo>
                    <a:lnTo>
                      <a:pt x="37219" y="23623"/>
                    </a:lnTo>
                    <a:lnTo>
                      <a:pt x="13596" y="0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3269953" y="5983331"/>
                <a:ext cx="36043" cy="34866"/>
              </a:xfrm>
              <a:custGeom>
                <a:rect b="b" l="l" r="r" t="t"/>
                <a:pathLst>
                  <a:path extrusionOk="0" h="34866" w="36043">
                    <a:moveTo>
                      <a:pt x="36043" y="11821"/>
                    </a:moveTo>
                    <a:lnTo>
                      <a:pt x="27770" y="0"/>
                    </a:lnTo>
                    <a:lnTo>
                      <a:pt x="0" y="11245"/>
                    </a:lnTo>
                    <a:lnTo>
                      <a:pt x="1197" y="34867"/>
                    </a:lnTo>
                    <a:lnTo>
                      <a:pt x="14772" y="20672"/>
                    </a:lnTo>
                    <a:lnTo>
                      <a:pt x="36043" y="11821"/>
                    </a:lnTo>
                    <a:close/>
                  </a:path>
                </a:pathLst>
              </a:custGeom>
              <a:solidFill>
                <a:srgbClr val="7C3351">
                  <a:alpha val="40000"/>
                </a:srgbClr>
              </a:solidFill>
              <a:ln cap="flat" cmpd="sng" w="1587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pic>
          <p:nvPicPr>
            <p:cNvPr id="115" name="Google Shape;115;p1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0671687" y="3146184"/>
              <a:ext cx="1054477" cy="56811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6" name="Google Shape;116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574960" y="1773376"/>
            <a:ext cx="612192" cy="54793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5"/>
          <p:cNvSpPr txBox="1"/>
          <p:nvPr/>
        </p:nvSpPr>
        <p:spPr>
          <a:xfrm>
            <a:off x="6173907" y="3758016"/>
            <a:ext cx="14472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825" lIns="12825" spcFirstLastPara="1" rIns="12825" wrap="square" tIns="128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11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~30k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pt-BR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mercados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581661" y="3639620"/>
            <a:ext cx="518971" cy="576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155772" y="2906515"/>
            <a:ext cx="488536" cy="541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195272" y="4428446"/>
            <a:ext cx="666122" cy="470242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5"/>
          <p:cNvSpPr txBox="1"/>
          <p:nvPr/>
        </p:nvSpPr>
        <p:spPr>
          <a:xfrm>
            <a:off x="4732339" y="4485240"/>
            <a:ext cx="13710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825" lIns="12825" spcFirstLastPara="1" rIns="12825" wrap="square" tIns="128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11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~18M</a:t>
            </a:r>
            <a:endParaRPr b="0" i="0" sz="1100" u="none" cap="none" strike="noStrike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pt-BR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usuários </a:t>
            </a:r>
            <a:br>
              <a:rPr b="0" i="0" lang="pt-BR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pt-BR" sz="9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mensais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5"/>
          <p:cNvSpPr txBox="1"/>
          <p:nvPr/>
        </p:nvSpPr>
        <p:spPr>
          <a:xfrm>
            <a:off x="297951" y="1248137"/>
            <a:ext cx="44607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i="0" lang="pt-BR" sz="1350" u="none" cap="none" strike="noStrik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ECOSSISTEMA</a:t>
            </a:r>
            <a:endParaRPr i="0" sz="1200" u="none" cap="none" strike="noStrike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3" name="Google Shape;123;p15"/>
          <p:cNvSpPr/>
          <p:nvPr/>
        </p:nvSpPr>
        <p:spPr>
          <a:xfrm>
            <a:off x="501774" y="3600536"/>
            <a:ext cx="864000" cy="86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US$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9.4</a:t>
            </a:r>
            <a:br>
              <a:rPr b="1" i="0" lang="pt-BR" sz="1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1" i="0" lang="pt-B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bilhões</a:t>
            </a:r>
            <a:endParaRPr b="1" i="0" sz="105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4" name="Google Shape;124;p15"/>
          <p:cNvSpPr txBox="1"/>
          <p:nvPr/>
        </p:nvSpPr>
        <p:spPr>
          <a:xfrm>
            <a:off x="265882" y="4468196"/>
            <a:ext cx="1335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Total GMV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1" i="0" lang="pt-BR" sz="135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+27% YoY</a:t>
            </a:r>
            <a:endParaRPr b="0" i="0" sz="12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5" name="Google Shape;125;p15"/>
          <p:cNvSpPr/>
          <p:nvPr/>
        </p:nvSpPr>
        <p:spPr>
          <a:xfrm>
            <a:off x="2232367" y="3600536"/>
            <a:ext cx="864000" cy="86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US$</a:t>
            </a:r>
            <a:br>
              <a:rPr b="1" i="0" lang="pt-BR" sz="1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1" i="0" lang="pt-BR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1.4</a:t>
            </a:r>
            <a:br>
              <a:rPr b="1" i="0" lang="pt-BR" sz="1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1" i="0" lang="pt-BR" sz="825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bilhões</a:t>
            </a:r>
            <a:endParaRPr b="1" i="0" sz="12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p15"/>
          <p:cNvSpPr txBox="1"/>
          <p:nvPr/>
        </p:nvSpPr>
        <p:spPr>
          <a:xfrm>
            <a:off x="1978898" y="4468196"/>
            <a:ext cx="1371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Receita </a:t>
            </a:r>
            <a:br>
              <a:rPr b="1" i="0" lang="pt-BR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1" i="0" lang="pt-BR" sz="135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+39% YoY</a:t>
            </a:r>
            <a:endParaRPr b="0" i="0" sz="135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860964" y="3600536"/>
            <a:ext cx="864000" cy="864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27000" lIns="27000" spcFirstLastPara="1" rIns="27000" wrap="square" tIns="27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+800 </a:t>
            </a:r>
            <a:r>
              <a:rPr b="1" i="0" lang="pt-B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milhões</a:t>
            </a:r>
            <a:endParaRPr b="1" i="0" sz="12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8" name="Google Shape;128;p15"/>
          <p:cNvSpPr txBox="1"/>
          <p:nvPr/>
        </p:nvSpPr>
        <p:spPr>
          <a:xfrm>
            <a:off x="3462488" y="4465894"/>
            <a:ext cx="1681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pt-BR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Pedidos </a:t>
            </a:r>
            <a:br>
              <a:rPr b="1" i="0" lang="pt-BR" sz="15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1" i="0" lang="pt-BR" sz="135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+10% YoY</a:t>
            </a:r>
            <a:endParaRPr b="0" i="0" sz="135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4212387" y="4869788"/>
            <a:ext cx="6615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Em  FY23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5"/>
          <p:cNvSpPr/>
          <p:nvPr/>
        </p:nvSpPr>
        <p:spPr>
          <a:xfrm flipH="1">
            <a:off x="184346" y="3090859"/>
            <a:ext cx="1563900" cy="3939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800000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pt-BR" sz="105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FOOD DELIVERY</a:t>
            </a:r>
            <a:endParaRPr b="1" i="0" sz="105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" name="Google Shape;131;p15"/>
          <p:cNvSpPr/>
          <p:nvPr/>
        </p:nvSpPr>
        <p:spPr>
          <a:xfrm flipH="1">
            <a:off x="1859386" y="3090859"/>
            <a:ext cx="1563900" cy="3939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F23047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MERCADO &amp; QUICK COMMERCE</a:t>
            </a:r>
            <a:endParaRPr b="1" i="0" sz="9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2" name="Google Shape;132;p15"/>
          <p:cNvSpPr/>
          <p:nvPr/>
        </p:nvSpPr>
        <p:spPr>
          <a:xfrm flipH="1">
            <a:off x="3534427" y="3090859"/>
            <a:ext cx="1563900" cy="393900"/>
          </a:xfrm>
          <a:prstGeom prst="round2DiagRect">
            <a:avLst>
              <a:gd fmla="val 50000" name="adj1"/>
              <a:gd fmla="val 0" name="adj2"/>
            </a:avLst>
          </a:prstGeom>
          <a:solidFill>
            <a:srgbClr val="FFAAB4"/>
          </a:solidFill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pt-BR" sz="105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FINTECH</a:t>
            </a:r>
            <a:endParaRPr b="1" i="0" sz="105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33" name="Google Shape;133;p15"/>
          <p:cNvGrpSpPr/>
          <p:nvPr/>
        </p:nvGrpSpPr>
        <p:grpSpPr>
          <a:xfrm>
            <a:off x="2185850" y="2148073"/>
            <a:ext cx="877292" cy="710349"/>
            <a:chOff x="2786506" y="2250041"/>
            <a:chExt cx="1169723" cy="947132"/>
          </a:xfrm>
        </p:grpSpPr>
        <p:pic>
          <p:nvPicPr>
            <p:cNvPr id="134" name="Google Shape;134;p15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2786506" y="2250041"/>
              <a:ext cx="1169723" cy="9471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" name="Google Shape;135;p15"/>
            <p:cNvPicPr preferRelativeResize="0"/>
            <p:nvPr/>
          </p:nvPicPr>
          <p:blipFill rotWithShape="1">
            <a:blip r:embed="rId11">
              <a:alphaModFix/>
            </a:blip>
            <a:srcRect b="0" l="0" r="0" t="0"/>
            <a:stretch/>
          </p:blipFill>
          <p:spPr>
            <a:xfrm>
              <a:off x="2826977" y="2253338"/>
              <a:ext cx="1008548" cy="7258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6" name="Google Shape;136;p15"/>
          <p:cNvGrpSpPr/>
          <p:nvPr/>
        </p:nvGrpSpPr>
        <p:grpSpPr>
          <a:xfrm>
            <a:off x="514458" y="1939139"/>
            <a:ext cx="905186" cy="1097115"/>
            <a:chOff x="656165" y="1833633"/>
            <a:chExt cx="1206915" cy="1462821"/>
          </a:xfrm>
        </p:grpSpPr>
        <p:pic>
          <p:nvPicPr>
            <p:cNvPr id="137" name="Google Shape;137;p15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656165" y="2267990"/>
              <a:ext cx="1206915" cy="9821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15"/>
            <p:cNvPicPr preferRelativeResize="0"/>
            <p:nvPr/>
          </p:nvPicPr>
          <p:blipFill rotWithShape="1">
            <a:blip r:embed="rId13">
              <a:alphaModFix/>
            </a:blip>
            <a:srcRect b="0" l="0" r="0" t="0"/>
            <a:stretch/>
          </p:blipFill>
          <p:spPr>
            <a:xfrm rot="1442624">
              <a:off x="897459" y="1921448"/>
              <a:ext cx="705177" cy="128719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9" name="Google Shape;139;p15"/>
          <p:cNvGrpSpPr/>
          <p:nvPr/>
        </p:nvGrpSpPr>
        <p:grpSpPr>
          <a:xfrm>
            <a:off x="3864921" y="2183438"/>
            <a:ext cx="908051" cy="639614"/>
            <a:chOff x="5676559" y="2429586"/>
            <a:chExt cx="1210735" cy="852818"/>
          </a:xfrm>
        </p:grpSpPr>
        <p:pic>
          <p:nvPicPr>
            <p:cNvPr id="140" name="Google Shape;140;p15"/>
            <p:cNvPicPr preferRelativeResize="0"/>
            <p:nvPr/>
          </p:nvPicPr>
          <p:blipFill rotWithShape="1">
            <a:blip r:embed="rId14">
              <a:alphaModFix/>
            </a:blip>
            <a:srcRect b="0" l="0" r="0" t="0"/>
            <a:stretch/>
          </p:blipFill>
          <p:spPr>
            <a:xfrm>
              <a:off x="5676559" y="2429586"/>
              <a:ext cx="1210735" cy="8528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1" name="Google Shape;141;p15"/>
            <p:cNvPicPr preferRelativeResize="0"/>
            <p:nvPr/>
          </p:nvPicPr>
          <p:blipFill rotWithShape="1">
            <a:blip r:embed="rId15">
              <a:alphaModFix/>
            </a:blip>
            <a:srcRect b="0" l="0" r="0" t="0"/>
            <a:stretch/>
          </p:blipFill>
          <p:spPr>
            <a:xfrm>
              <a:off x="5744743" y="2429587"/>
              <a:ext cx="939198" cy="778212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42" name="Google Shape;142;p15"/>
          <p:cNvCxnSpPr/>
          <p:nvPr/>
        </p:nvCxnSpPr>
        <p:spPr>
          <a:xfrm>
            <a:off x="1508039" y="2540207"/>
            <a:ext cx="567900" cy="0"/>
          </a:xfrm>
          <a:prstGeom prst="straightConnector1">
            <a:avLst/>
          </a:prstGeom>
          <a:noFill/>
          <a:ln cap="rnd" cmpd="sng" w="57150">
            <a:solidFill>
              <a:schemeClr val="lt1"/>
            </a:solidFill>
            <a:prstDash val="dot"/>
            <a:miter lim="800000"/>
            <a:headEnd len="sm" w="sm" type="none"/>
            <a:tailEnd len="sm" w="sm" type="none"/>
          </a:ln>
        </p:spPr>
      </p:cxnSp>
      <p:cxnSp>
        <p:nvCxnSpPr>
          <p:cNvPr id="143" name="Google Shape;143;p15"/>
          <p:cNvCxnSpPr/>
          <p:nvPr/>
        </p:nvCxnSpPr>
        <p:spPr>
          <a:xfrm>
            <a:off x="3173056" y="2540207"/>
            <a:ext cx="567900" cy="0"/>
          </a:xfrm>
          <a:prstGeom prst="straightConnector1">
            <a:avLst/>
          </a:prstGeom>
          <a:noFill/>
          <a:ln cap="rnd" cmpd="sng" w="57150">
            <a:solidFill>
              <a:schemeClr val="lt1"/>
            </a:solidFill>
            <a:prstDash val="dot"/>
            <a:miter lim="800000"/>
            <a:headEnd len="sm" w="sm" type="none"/>
            <a:tailEnd len="sm" w="sm" type="none"/>
          </a:ln>
        </p:spPr>
      </p:cxnSp>
      <p:sp>
        <p:nvSpPr>
          <p:cNvPr id="144" name="Google Shape;144;p15"/>
          <p:cNvSpPr txBox="1"/>
          <p:nvPr/>
        </p:nvSpPr>
        <p:spPr>
          <a:xfrm>
            <a:off x="297951" y="393650"/>
            <a:ext cx="4399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6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Empresa de tecnologia</a:t>
            </a:r>
            <a:r>
              <a:rPr i="0" lang="pt-BR" sz="1600" u="none" cap="none" strike="noStrik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referência em delivery online</a:t>
            </a:r>
            <a:r>
              <a:rPr i="0" lang="pt-BR" sz="16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na América Latina</a:t>
            </a:r>
            <a:endParaRPr i="0" sz="16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5" name="Google Shape;145;p15"/>
          <p:cNvSpPr txBox="1"/>
          <p:nvPr/>
        </p:nvSpPr>
        <p:spPr>
          <a:xfrm>
            <a:off x="5336130" y="159485"/>
            <a:ext cx="1681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5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GRANDES </a:t>
            </a:r>
            <a:endParaRPr sz="19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6" name="Google Shape;146;p15"/>
          <p:cNvSpPr txBox="1"/>
          <p:nvPr/>
        </p:nvSpPr>
        <p:spPr>
          <a:xfrm>
            <a:off x="5344783" y="435817"/>
            <a:ext cx="19689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5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NÚMEROS </a:t>
            </a:r>
            <a:endParaRPr sz="23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descr="ifood_logo_branco.png" id="147" name="Google Shape;147;p15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8345400" y="225150"/>
            <a:ext cx="592575" cy="32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 txBox="1"/>
          <p:nvPr/>
        </p:nvSpPr>
        <p:spPr>
          <a:xfrm>
            <a:off x="318475" y="1426921"/>
            <a:ext cx="44607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Nossa entrega vai muito além do delivery, o iFood é</a:t>
            </a:r>
            <a:br>
              <a:rPr lang="pt-BR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pt-BR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uma </a:t>
            </a:r>
            <a:r>
              <a:rPr lang="pt-BR" sz="135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EMPRESA BRASILEIRA DE TECNOLOGIA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3"/>
          <p:cNvSpPr txBox="1"/>
          <p:nvPr>
            <p:ph type="ctrTitle"/>
          </p:nvPr>
        </p:nvSpPr>
        <p:spPr>
          <a:xfrm>
            <a:off x="2213100" y="826000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Tipos de Rate Limiter</a:t>
            </a:r>
            <a:endParaRPr sz="4300"/>
          </a:p>
        </p:txBody>
      </p:sp>
      <p:sp>
        <p:nvSpPr>
          <p:cNvPr id="302" name="Google Shape;302;p33"/>
          <p:cNvSpPr txBox="1"/>
          <p:nvPr>
            <p:ph idx="1" type="subTitle"/>
          </p:nvPr>
        </p:nvSpPr>
        <p:spPr>
          <a:xfrm>
            <a:off x="0" y="1804588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-"/>
            </a:pPr>
            <a:r>
              <a:rPr b="1" lang="pt-BR" sz="1500"/>
              <a:t>Vamos ver um exemplo de </a:t>
            </a:r>
            <a:r>
              <a:rPr b="1" lang="pt-BR" sz="1500"/>
              <a:t>Leaky Bucket em Go ;D</a:t>
            </a:r>
            <a:endParaRPr b="1"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-"/>
            </a:pPr>
            <a:r>
              <a:rPr b="1" lang="pt-BR" sz="1500"/>
              <a:t>Link para repositorio: </a:t>
            </a:r>
            <a:r>
              <a:rPr b="1" lang="pt-BR" sz="1500" u="sng">
                <a:solidFill>
                  <a:schemeClr val="hlink"/>
                </a:solidFill>
                <a:hlinkClick r:id="rId3"/>
              </a:rPr>
              <a:t>https://github.com/ffelipelimao/rate-limit-gin-middleware</a:t>
            </a:r>
            <a:endParaRPr b="1"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303" name="Google Shape;30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4"/>
          <p:cNvSpPr txBox="1"/>
          <p:nvPr>
            <p:ph type="ctrTitle"/>
          </p:nvPr>
        </p:nvSpPr>
        <p:spPr>
          <a:xfrm>
            <a:off x="1544075" y="331225"/>
            <a:ext cx="6164100" cy="81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Obrigado :) </a:t>
            </a:r>
            <a:endParaRPr sz="4300"/>
          </a:p>
        </p:txBody>
      </p:sp>
      <p:pic>
        <p:nvPicPr>
          <p:cNvPr id="309" name="Google Shape;30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6575" y="1226750"/>
            <a:ext cx="2522150" cy="242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12500" y="3759674"/>
            <a:ext cx="908299" cy="86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10100" y="1270675"/>
            <a:ext cx="2498086" cy="242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52425" y="3730600"/>
            <a:ext cx="1375437" cy="86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866" y="0"/>
            <a:ext cx="913626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 txBox="1"/>
          <p:nvPr/>
        </p:nvSpPr>
        <p:spPr>
          <a:xfrm>
            <a:off x="1084836" y="484704"/>
            <a:ext cx="2194200" cy="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A L I M E N T A R    O   F U T U R O  D O	M U N D O</a:t>
            </a:r>
            <a:endParaRPr sz="6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5" name="Google Shape;155;p16"/>
          <p:cNvSpPr txBox="1"/>
          <p:nvPr/>
        </p:nvSpPr>
        <p:spPr>
          <a:xfrm>
            <a:off x="545108" y="1082148"/>
            <a:ext cx="3061500" cy="22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500">
                <a:solidFill>
                  <a:srgbClr val="E4002B"/>
                </a:solidFill>
                <a:latin typeface="Rubik"/>
                <a:ea typeface="Rubik"/>
                <a:cs typeface="Rubik"/>
                <a:sym typeface="Rubik"/>
              </a:rPr>
              <a:t>Big</a:t>
            </a:r>
            <a:endParaRPr sz="145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6" name="Google Shape;156;p16"/>
          <p:cNvSpPr txBox="1"/>
          <p:nvPr/>
        </p:nvSpPr>
        <p:spPr>
          <a:xfrm>
            <a:off x="660973" y="3043982"/>
            <a:ext cx="18027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9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numbers</a:t>
            </a:r>
            <a:endParaRPr sz="30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4143375" y="466692"/>
            <a:ext cx="4573683" cy="1298429"/>
          </a:xfrm>
          <a:custGeom>
            <a:rect b="b" l="l" r="r" t="t"/>
            <a:pathLst>
              <a:path extrusionOk="0" h="2853690" w="10052050">
                <a:moveTo>
                  <a:pt x="10052049" y="0"/>
                </a:moveTo>
                <a:lnTo>
                  <a:pt x="0" y="0"/>
                </a:lnTo>
                <a:lnTo>
                  <a:pt x="0" y="2853316"/>
                </a:lnTo>
                <a:lnTo>
                  <a:pt x="10052049" y="2853316"/>
                </a:lnTo>
                <a:lnTo>
                  <a:pt x="10052049" y="0"/>
                </a:lnTo>
                <a:close/>
              </a:path>
            </a:pathLst>
          </a:custGeom>
          <a:solidFill>
            <a:srgbClr val="E4002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58" name="Google Shape;158;p16"/>
          <p:cNvSpPr/>
          <p:nvPr/>
        </p:nvSpPr>
        <p:spPr>
          <a:xfrm>
            <a:off x="4143375" y="1821323"/>
            <a:ext cx="1486519" cy="1640227"/>
          </a:xfrm>
          <a:custGeom>
            <a:rect b="b" l="l" r="r" t="t"/>
            <a:pathLst>
              <a:path extrusionOk="0" h="3604895" w="3267075">
                <a:moveTo>
                  <a:pt x="3266916" y="0"/>
                </a:moveTo>
                <a:lnTo>
                  <a:pt x="0" y="0"/>
                </a:lnTo>
                <a:lnTo>
                  <a:pt x="0" y="3604602"/>
                </a:lnTo>
                <a:lnTo>
                  <a:pt x="3266916" y="3604602"/>
                </a:lnTo>
                <a:lnTo>
                  <a:pt x="326691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59" name="Google Shape;159;p16"/>
          <p:cNvSpPr/>
          <p:nvPr/>
        </p:nvSpPr>
        <p:spPr>
          <a:xfrm>
            <a:off x="7229475" y="1821323"/>
            <a:ext cx="1486519" cy="1640227"/>
          </a:xfrm>
          <a:custGeom>
            <a:rect b="b" l="l" r="r" t="t"/>
            <a:pathLst>
              <a:path extrusionOk="0" h="3604895" w="3267075">
                <a:moveTo>
                  <a:pt x="3266916" y="0"/>
                </a:moveTo>
                <a:lnTo>
                  <a:pt x="0" y="0"/>
                </a:lnTo>
                <a:lnTo>
                  <a:pt x="0" y="3604602"/>
                </a:lnTo>
                <a:lnTo>
                  <a:pt x="3266916" y="3604602"/>
                </a:lnTo>
                <a:lnTo>
                  <a:pt x="3266916" y="0"/>
                </a:lnTo>
                <a:close/>
              </a:path>
            </a:pathLst>
          </a:custGeom>
          <a:solidFill>
            <a:srgbClr val="531025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60" name="Google Shape;160;p16"/>
          <p:cNvSpPr txBox="1"/>
          <p:nvPr/>
        </p:nvSpPr>
        <p:spPr>
          <a:xfrm>
            <a:off x="4219300" y="469500"/>
            <a:ext cx="9795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0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Orders:</a:t>
            </a:r>
            <a:endParaRPr sz="18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7533248" y="1380912"/>
            <a:ext cx="16107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0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per month</a:t>
            </a:r>
            <a:endParaRPr sz="18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2" name="Google Shape;162;p16"/>
          <p:cNvSpPr txBox="1"/>
          <p:nvPr/>
        </p:nvSpPr>
        <p:spPr>
          <a:xfrm>
            <a:off x="4446975" y="2047650"/>
            <a:ext cx="9795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E40523"/>
                </a:solidFill>
                <a:latin typeface="Rubik"/>
                <a:ea typeface="Rubik"/>
                <a:cs typeface="Rubik"/>
                <a:sym typeface="Rubik"/>
              </a:rPr>
              <a:t>Requests:</a:t>
            </a:r>
            <a:endParaRPr sz="16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3" name="Google Shape;163;p16"/>
          <p:cNvSpPr txBox="1"/>
          <p:nvPr/>
        </p:nvSpPr>
        <p:spPr>
          <a:xfrm>
            <a:off x="7324549" y="2047650"/>
            <a:ext cx="13218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Deployments</a:t>
            </a:r>
            <a:endParaRPr sz="16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4" name="Google Shape;164;p16"/>
          <p:cNvSpPr txBox="1"/>
          <p:nvPr/>
        </p:nvSpPr>
        <p:spPr>
          <a:xfrm>
            <a:off x="4204725" y="640000"/>
            <a:ext cx="4505100" cy="8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0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+86.000.000</a:t>
            </a:r>
            <a:endParaRPr sz="54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5" name="Google Shape;165;p16"/>
          <p:cNvSpPr txBox="1"/>
          <p:nvPr/>
        </p:nvSpPr>
        <p:spPr>
          <a:xfrm>
            <a:off x="4232275" y="2337425"/>
            <a:ext cx="1349400" cy="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100">
                <a:solidFill>
                  <a:srgbClr val="E40523"/>
                </a:solidFill>
                <a:latin typeface="Rubik"/>
                <a:ea typeface="Rubik"/>
                <a:cs typeface="Rubik"/>
                <a:sym typeface="Rubik"/>
              </a:rPr>
              <a:t>250k</a:t>
            </a:r>
            <a:endParaRPr sz="41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7290475" y="2337425"/>
            <a:ext cx="1544100" cy="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7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~20k</a:t>
            </a:r>
            <a:endParaRPr sz="41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4556986" y="2796325"/>
            <a:ext cx="689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E40523"/>
                </a:solidFill>
                <a:latin typeface="Rubik"/>
                <a:ea typeface="Rubik"/>
                <a:cs typeface="Rubik"/>
                <a:sym typeface="Rubik"/>
              </a:rPr>
              <a:t>rps</a:t>
            </a:r>
            <a:endParaRPr sz="28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8" name="Google Shape;168;p16"/>
          <p:cNvSpPr txBox="1"/>
          <p:nvPr/>
        </p:nvSpPr>
        <p:spPr>
          <a:xfrm>
            <a:off x="7490958" y="2888863"/>
            <a:ext cx="11577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0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per month</a:t>
            </a:r>
            <a:endParaRPr sz="18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9" name="Google Shape;169;p16"/>
          <p:cNvSpPr/>
          <p:nvPr/>
        </p:nvSpPr>
        <p:spPr>
          <a:xfrm>
            <a:off x="5683125" y="1818598"/>
            <a:ext cx="1486519" cy="1640227"/>
          </a:xfrm>
          <a:custGeom>
            <a:rect b="b" l="l" r="r" t="t"/>
            <a:pathLst>
              <a:path extrusionOk="0" h="3604895" w="3267075">
                <a:moveTo>
                  <a:pt x="3266916" y="0"/>
                </a:moveTo>
                <a:lnTo>
                  <a:pt x="0" y="0"/>
                </a:lnTo>
                <a:lnTo>
                  <a:pt x="0" y="3604602"/>
                </a:lnTo>
                <a:lnTo>
                  <a:pt x="3266916" y="3604602"/>
                </a:lnTo>
                <a:lnTo>
                  <a:pt x="3266916" y="0"/>
                </a:lnTo>
                <a:close/>
              </a:path>
            </a:pathLst>
          </a:custGeom>
          <a:solidFill>
            <a:srgbClr val="911827"/>
          </a:solidFill>
          <a:ln cap="flat" cmpd="sng" w="9525">
            <a:solidFill>
              <a:srgbClr val="91182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70" name="Google Shape;170;p16"/>
          <p:cNvSpPr txBox="1"/>
          <p:nvPr/>
        </p:nvSpPr>
        <p:spPr>
          <a:xfrm>
            <a:off x="5489038" y="2362613"/>
            <a:ext cx="18648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5400" rtl="0" algn="ctr">
              <a:spcBef>
                <a:spcPts val="130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+8.000</a:t>
            </a:r>
            <a:endParaRPr sz="29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1" name="Google Shape;171;p16"/>
          <p:cNvSpPr txBox="1"/>
          <p:nvPr/>
        </p:nvSpPr>
        <p:spPr>
          <a:xfrm>
            <a:off x="5474863" y="1950463"/>
            <a:ext cx="1864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Services:</a:t>
            </a:r>
            <a:endParaRPr sz="3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2" name="Google Shape;172;p16"/>
          <p:cNvSpPr/>
          <p:nvPr/>
        </p:nvSpPr>
        <p:spPr>
          <a:xfrm>
            <a:off x="4691076" y="3517600"/>
            <a:ext cx="4020820" cy="1384040"/>
          </a:xfrm>
          <a:custGeom>
            <a:rect b="b" l="l" r="r" t="t"/>
            <a:pathLst>
              <a:path extrusionOk="0" h="2853690" w="10052050">
                <a:moveTo>
                  <a:pt x="10052049" y="0"/>
                </a:moveTo>
                <a:lnTo>
                  <a:pt x="0" y="0"/>
                </a:lnTo>
                <a:lnTo>
                  <a:pt x="0" y="2853316"/>
                </a:lnTo>
                <a:lnTo>
                  <a:pt x="10052049" y="2853316"/>
                </a:lnTo>
                <a:lnTo>
                  <a:pt x="10052049" y="0"/>
                </a:lnTo>
                <a:close/>
              </a:path>
            </a:pathLst>
          </a:custGeom>
          <a:noFill/>
          <a:ln cap="flat" cmpd="sng" w="9525">
            <a:solidFill>
              <a:srgbClr val="E4002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73" name="Google Shape;173;p16"/>
          <p:cNvSpPr/>
          <p:nvPr/>
        </p:nvSpPr>
        <p:spPr>
          <a:xfrm>
            <a:off x="4096650" y="4040200"/>
            <a:ext cx="1231500" cy="38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6"/>
          <p:cNvSpPr/>
          <p:nvPr/>
        </p:nvSpPr>
        <p:spPr>
          <a:xfrm>
            <a:off x="5472138" y="3593787"/>
            <a:ext cx="1543693" cy="1243689"/>
          </a:xfrm>
          <a:custGeom>
            <a:rect b="b" l="l" r="r" t="t"/>
            <a:pathLst>
              <a:path extrusionOk="0" h="3604895" w="3267075">
                <a:moveTo>
                  <a:pt x="3266916" y="0"/>
                </a:moveTo>
                <a:lnTo>
                  <a:pt x="0" y="0"/>
                </a:lnTo>
                <a:lnTo>
                  <a:pt x="0" y="3604602"/>
                </a:lnTo>
                <a:lnTo>
                  <a:pt x="3266916" y="3604602"/>
                </a:lnTo>
                <a:lnTo>
                  <a:pt x="3266916" y="0"/>
                </a:lnTo>
                <a:close/>
              </a:path>
            </a:pathLst>
          </a:custGeom>
          <a:solidFill>
            <a:srgbClr val="E4002B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75" name="Google Shape;175;p16"/>
          <p:cNvSpPr txBox="1"/>
          <p:nvPr/>
        </p:nvSpPr>
        <p:spPr>
          <a:xfrm>
            <a:off x="5399488" y="3585850"/>
            <a:ext cx="1689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12700" rtl="0" algn="ctr">
              <a:lnSpc>
                <a:spcPct val="1053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+98</a:t>
            </a:r>
            <a:r>
              <a:rPr b="1" lang="pt-BR" sz="22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%</a:t>
            </a:r>
            <a:endParaRPr b="1" sz="6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6" name="Google Shape;176;p16"/>
          <p:cNvSpPr txBox="1"/>
          <p:nvPr/>
        </p:nvSpPr>
        <p:spPr>
          <a:xfrm>
            <a:off x="5399488" y="4305563"/>
            <a:ext cx="16890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12700" rtl="0" algn="ctr">
              <a:lnSpc>
                <a:spcPct val="963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services</a:t>
            </a:r>
            <a:endParaRPr/>
          </a:p>
        </p:txBody>
      </p:sp>
      <p:sp>
        <p:nvSpPr>
          <p:cNvPr id="177" name="Google Shape;177;p16"/>
          <p:cNvSpPr/>
          <p:nvPr/>
        </p:nvSpPr>
        <p:spPr>
          <a:xfrm>
            <a:off x="7088488" y="3593787"/>
            <a:ext cx="1543693" cy="1243689"/>
          </a:xfrm>
          <a:custGeom>
            <a:rect b="b" l="l" r="r" t="t"/>
            <a:pathLst>
              <a:path extrusionOk="0" h="3604895" w="3267075">
                <a:moveTo>
                  <a:pt x="3266916" y="0"/>
                </a:moveTo>
                <a:lnTo>
                  <a:pt x="0" y="0"/>
                </a:lnTo>
                <a:lnTo>
                  <a:pt x="0" y="3604602"/>
                </a:lnTo>
                <a:lnTo>
                  <a:pt x="3266916" y="3604602"/>
                </a:lnTo>
                <a:lnTo>
                  <a:pt x="326691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78" name="Google Shape;178;p16"/>
          <p:cNvSpPr txBox="1"/>
          <p:nvPr/>
        </p:nvSpPr>
        <p:spPr>
          <a:xfrm>
            <a:off x="7015838" y="3585850"/>
            <a:ext cx="1689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317500" rtl="0" algn="r">
              <a:lnSpc>
                <a:spcPct val="1053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>
                <a:solidFill>
                  <a:srgbClr val="E40523"/>
                </a:solidFill>
                <a:latin typeface="Rubik"/>
                <a:ea typeface="Rubik"/>
                <a:cs typeface="Rubik"/>
                <a:sym typeface="Rubik"/>
              </a:rPr>
              <a:t>+53</a:t>
            </a:r>
            <a:endParaRPr b="1" sz="44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9" name="Google Shape;179;p16"/>
          <p:cNvSpPr txBox="1"/>
          <p:nvPr/>
        </p:nvSpPr>
        <p:spPr>
          <a:xfrm>
            <a:off x="3625600" y="4107650"/>
            <a:ext cx="21942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80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rgbClr val="ED1B2F"/>
                </a:solidFill>
                <a:latin typeface="Rubik"/>
                <a:ea typeface="Rubik"/>
                <a:cs typeface="Rubik"/>
                <a:sym typeface="Rubik"/>
              </a:rPr>
              <a:t>Kubernetes:</a:t>
            </a:r>
            <a:endParaRPr sz="1600">
              <a:solidFill>
                <a:srgbClr val="ED1B2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E4052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80" name="Google Shape;180;p16"/>
          <p:cNvSpPr txBox="1"/>
          <p:nvPr/>
        </p:nvSpPr>
        <p:spPr>
          <a:xfrm>
            <a:off x="7015838" y="4305563"/>
            <a:ext cx="168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304800" rtl="0" algn="r">
              <a:lnSpc>
                <a:spcPct val="1098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E40523"/>
                </a:solidFill>
                <a:latin typeface="Rubik"/>
                <a:ea typeface="Rubik"/>
                <a:cs typeface="Rubik"/>
                <a:sym typeface="Rubik"/>
              </a:rPr>
              <a:t>clusters</a:t>
            </a:r>
            <a:endParaRPr/>
          </a:p>
        </p:txBody>
      </p:sp>
      <p:pic>
        <p:nvPicPr>
          <p:cNvPr descr="ifood_logo_branco.png" id="181" name="Google Shape;18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9497" y="398466"/>
            <a:ext cx="613448" cy="33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0263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6" y="0"/>
            <a:ext cx="913626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8625" y="-2307525"/>
            <a:ext cx="69056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7"/>
          <p:cNvSpPr txBox="1"/>
          <p:nvPr/>
        </p:nvSpPr>
        <p:spPr>
          <a:xfrm>
            <a:off x="-150" y="1875600"/>
            <a:ext cx="9144000" cy="13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pt-BR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Case de Golang no </a:t>
            </a:r>
            <a:r>
              <a:rPr i="0" lang="pt-BR" sz="3600" u="none" cap="none" strike="noStrike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iF</a:t>
            </a:r>
            <a:r>
              <a:rPr lang="pt-BR" sz="36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ood</a:t>
            </a:r>
            <a:endParaRPr i="0" sz="3600" u="none" cap="none" strike="noStrike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pic>
        <p:nvPicPr>
          <p:cNvPr descr="ifood_logo_branco.png" id="189" name="Google Shape;189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75713" y="3627431"/>
            <a:ext cx="592575" cy="32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0263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8625" y="-2307525"/>
            <a:ext cx="69056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8"/>
          <p:cNvSpPr txBox="1"/>
          <p:nvPr/>
        </p:nvSpPr>
        <p:spPr>
          <a:xfrm>
            <a:off x="-150" y="1875600"/>
            <a:ext cx="9144000" cy="13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i="0" sz="3600" u="none" cap="none" strike="noStrike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pic>
        <p:nvPicPr>
          <p:cNvPr descr="ifood_logo_branco.png" id="196" name="Google Shape;19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7563" y="4530356"/>
            <a:ext cx="592575" cy="32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7701" y="1144800"/>
            <a:ext cx="5334324" cy="326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Concorrência e Paralelismo: Criando um rate limiter</a:t>
            </a:r>
            <a:endParaRPr/>
          </a:p>
        </p:txBody>
      </p:sp>
      <p:sp>
        <p:nvSpPr>
          <p:cNvPr id="203" name="Google Shape;203;p19"/>
          <p:cNvSpPr txBox="1"/>
          <p:nvPr>
            <p:ph idx="1" type="subTitle"/>
          </p:nvPr>
        </p:nvSpPr>
        <p:spPr>
          <a:xfrm>
            <a:off x="5712650" y="4339400"/>
            <a:ext cx="32553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pt-BR" sz="1530"/>
              <a:t>Apresentado por Luiz Felipe Limão</a:t>
            </a:r>
            <a:endParaRPr sz="1530"/>
          </a:p>
        </p:txBody>
      </p:sp>
      <p:pic>
        <p:nvPicPr>
          <p:cNvPr id="204" name="Google Shape;2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75" y="393357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"/>
          <p:cNvSpPr txBox="1"/>
          <p:nvPr>
            <p:ph type="ctrTitle"/>
          </p:nvPr>
        </p:nvSpPr>
        <p:spPr>
          <a:xfrm>
            <a:off x="2170175" y="159575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Quem sou eu</a:t>
            </a:r>
            <a:endParaRPr sz="4300"/>
          </a:p>
        </p:txBody>
      </p:sp>
      <p:sp>
        <p:nvSpPr>
          <p:cNvPr id="210" name="Google Shape;210;p20"/>
          <p:cNvSpPr txBox="1"/>
          <p:nvPr>
            <p:ph idx="1" type="subTitle"/>
          </p:nvPr>
        </p:nvSpPr>
        <p:spPr>
          <a:xfrm>
            <a:off x="0" y="2113650"/>
            <a:ext cx="4957200" cy="19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lang="pt-BR" sz="1530"/>
              <a:t>Ciência da Computação</a:t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lang="pt-BR" sz="1530"/>
              <a:t>Senior Software Engineer no iFood</a:t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lang="pt-BR" sz="1530"/>
              <a:t>+200h no Elden Ring</a:t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11" name="Google Shape;2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1"/>
          <p:cNvSpPr txBox="1"/>
          <p:nvPr>
            <p:ph idx="1" type="subTitle"/>
          </p:nvPr>
        </p:nvSpPr>
        <p:spPr>
          <a:xfrm>
            <a:off x="196775" y="1664875"/>
            <a:ext cx="5180700" cy="15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480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30"/>
              <a:buChar char="-"/>
            </a:pPr>
            <a:r>
              <a:rPr lang="pt-BR" sz="1829"/>
              <a:t>"The art of programming is the art of organizing complexity, of mastering multitude and avoiding its bastard chaos as effectively as possible." - Edsger Dijkstra</a:t>
            </a:r>
            <a:endParaRPr sz="1829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17" name="Google Shape;2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6075" y="1131225"/>
            <a:ext cx="1562579" cy="190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 txBox="1"/>
          <p:nvPr>
            <p:ph type="ctrTitle"/>
          </p:nvPr>
        </p:nvSpPr>
        <p:spPr>
          <a:xfrm>
            <a:off x="2170175" y="159575"/>
            <a:ext cx="4717800" cy="7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300"/>
              <a:t>História</a:t>
            </a:r>
            <a:endParaRPr sz="4300"/>
          </a:p>
        </p:txBody>
      </p:sp>
      <p:sp>
        <p:nvSpPr>
          <p:cNvPr id="224" name="Google Shape;224;p22"/>
          <p:cNvSpPr txBox="1"/>
          <p:nvPr>
            <p:ph idx="1" type="subTitle"/>
          </p:nvPr>
        </p:nvSpPr>
        <p:spPr>
          <a:xfrm>
            <a:off x="-37575" y="1902375"/>
            <a:ext cx="9090300" cy="18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 1968 E. W. Dijkstra: Cooperando Processos Seqüenciais.</a:t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-325755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-"/>
            </a:pPr>
            <a:r>
              <a:rPr b="1" lang="pt-BR" sz="1530"/>
              <a:t>Teve um dos seus primeiros uso em Sistemas Operacionais</a:t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30"/>
          </a:p>
        </p:txBody>
      </p:sp>
      <p:pic>
        <p:nvPicPr>
          <p:cNvPr id="225" name="Google Shape;2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9625" y="3970825"/>
            <a:ext cx="2010649" cy="113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